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2.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3.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4086" r:id="rId3"/>
    <p:sldMasterId id="2147494435" r:id="rId4"/>
    <p:sldMasterId id="2147500832" r:id="rId5"/>
  </p:sldMasterIdLst>
  <p:notesMasterIdLst>
    <p:notesMasterId r:id="rId108"/>
  </p:notesMasterIdLst>
  <p:sldIdLst>
    <p:sldId id="1345" r:id="rId6"/>
    <p:sldId id="1796" r:id="rId7"/>
    <p:sldId id="1595" r:id="rId8"/>
    <p:sldId id="259" r:id="rId9"/>
    <p:sldId id="1596" r:id="rId10"/>
    <p:sldId id="471" r:id="rId11"/>
    <p:sldId id="857" r:id="rId12"/>
    <p:sldId id="263" r:id="rId13"/>
    <p:sldId id="1133" r:id="rId14"/>
    <p:sldId id="1134" r:id="rId15"/>
    <p:sldId id="470" r:id="rId16"/>
    <p:sldId id="276" r:id="rId17"/>
    <p:sldId id="279" r:id="rId18"/>
    <p:sldId id="1341" r:id="rId19"/>
    <p:sldId id="289" r:id="rId20"/>
    <p:sldId id="288" r:id="rId21"/>
    <p:sldId id="293" r:id="rId22"/>
    <p:sldId id="294" r:id="rId23"/>
    <p:sldId id="301" r:id="rId24"/>
    <p:sldId id="302" r:id="rId25"/>
    <p:sldId id="445" r:id="rId26"/>
    <p:sldId id="444" r:id="rId27"/>
    <p:sldId id="304" r:id="rId28"/>
    <p:sldId id="303" r:id="rId29"/>
    <p:sldId id="305" r:id="rId30"/>
    <p:sldId id="306" r:id="rId31"/>
    <p:sldId id="463" r:id="rId32"/>
    <p:sldId id="378" r:id="rId33"/>
    <p:sldId id="316" r:id="rId34"/>
    <p:sldId id="317" r:id="rId35"/>
    <p:sldId id="1797" r:id="rId36"/>
    <p:sldId id="319" r:id="rId37"/>
    <p:sldId id="454" r:id="rId38"/>
    <p:sldId id="322" r:id="rId39"/>
    <p:sldId id="323" r:id="rId40"/>
    <p:sldId id="459" r:id="rId41"/>
    <p:sldId id="327" r:id="rId42"/>
    <p:sldId id="328" r:id="rId43"/>
    <p:sldId id="393" r:id="rId44"/>
    <p:sldId id="1062" r:id="rId45"/>
    <p:sldId id="334" r:id="rId46"/>
    <p:sldId id="442" r:id="rId47"/>
    <p:sldId id="1135" r:id="rId48"/>
    <p:sldId id="455" r:id="rId49"/>
    <p:sldId id="336" r:id="rId50"/>
    <p:sldId id="337" r:id="rId51"/>
    <p:sldId id="335" r:id="rId52"/>
    <p:sldId id="340" r:id="rId53"/>
    <p:sldId id="1340" r:id="rId54"/>
    <p:sldId id="343" r:id="rId55"/>
    <p:sldId id="344" r:id="rId56"/>
    <p:sldId id="1136" r:id="rId57"/>
    <p:sldId id="1338" r:id="rId58"/>
    <p:sldId id="456" r:id="rId59"/>
    <p:sldId id="341" r:id="rId60"/>
    <p:sldId id="348" r:id="rId61"/>
    <p:sldId id="349" r:id="rId62"/>
    <p:sldId id="350" r:id="rId63"/>
    <p:sldId id="353" r:id="rId64"/>
    <p:sldId id="912" r:id="rId65"/>
    <p:sldId id="674" r:id="rId66"/>
    <p:sldId id="1161" r:id="rId67"/>
    <p:sldId id="1594" r:id="rId68"/>
    <p:sldId id="942" r:id="rId69"/>
    <p:sldId id="357" r:id="rId70"/>
    <p:sldId id="1339" r:id="rId71"/>
    <p:sldId id="1598" r:id="rId72"/>
    <p:sldId id="488" r:id="rId73"/>
    <p:sldId id="443" r:id="rId74"/>
    <p:sldId id="1347" r:id="rId75"/>
    <p:sldId id="741" r:id="rId76"/>
    <p:sldId id="1342" r:id="rId77"/>
    <p:sldId id="1344" r:id="rId78"/>
    <p:sldId id="938" r:id="rId79"/>
    <p:sldId id="397" r:id="rId80"/>
    <p:sldId id="767" r:id="rId81"/>
    <p:sldId id="398" r:id="rId82"/>
    <p:sldId id="636" r:id="rId83"/>
    <p:sldId id="427" r:id="rId84"/>
    <p:sldId id="352" r:id="rId85"/>
    <p:sldId id="428" r:id="rId86"/>
    <p:sldId id="1597" r:id="rId87"/>
    <p:sldId id="643" r:id="rId88"/>
    <p:sldId id="1343" r:id="rId89"/>
    <p:sldId id="278" r:id="rId90"/>
    <p:sldId id="411" r:id="rId91"/>
    <p:sldId id="545" r:id="rId92"/>
    <p:sldId id="566" r:id="rId93"/>
    <p:sldId id="1112" r:id="rId94"/>
    <p:sldId id="324" r:id="rId95"/>
    <p:sldId id="827" r:id="rId96"/>
    <p:sldId id="1779" r:id="rId97"/>
    <p:sldId id="1780" r:id="rId98"/>
    <p:sldId id="412" r:id="rId99"/>
    <p:sldId id="292" r:id="rId100"/>
    <p:sldId id="931" r:id="rId101"/>
    <p:sldId id="458" r:id="rId102"/>
    <p:sldId id="540" r:id="rId103"/>
    <p:sldId id="415" r:id="rId104"/>
    <p:sldId id="910" r:id="rId105"/>
    <p:sldId id="945" r:id="rId106"/>
    <p:sldId id="542" r:id="rId107"/>
  </p:sldIdLst>
  <p:sldSz cx="9144000" cy="6858000" type="screen4x3"/>
  <p:notesSz cx="6858000" cy="9144000"/>
  <p:defaultTextStyle>
    <a:defPPr>
      <a:defRPr lang="it-CH"/>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nrico Gei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AC2E5"/>
    <a:srgbClr val="989898"/>
    <a:srgbClr val="A2A2A2"/>
    <a:srgbClr val="B5D2D5"/>
    <a:srgbClr val="E0C3A7"/>
    <a:srgbClr val="ECCEB2"/>
    <a:srgbClr val="B4DDFD"/>
    <a:srgbClr val="44B9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94" autoAdjust="0"/>
    <p:restoredTop sz="73234" autoAdjust="0"/>
  </p:normalViewPr>
  <p:slideViewPr>
    <p:cSldViewPr>
      <p:cViewPr>
        <p:scale>
          <a:sx n="50" d="100"/>
          <a:sy n="50" d="100"/>
        </p:scale>
        <p:origin x="283" y="221"/>
      </p:cViewPr>
      <p:guideLst>
        <p:guide orient="horz" pos="2160"/>
        <p:guide pos="2880"/>
      </p:guideLst>
    </p:cSldViewPr>
  </p:slideViewPr>
  <p:notesTextViewPr>
    <p:cViewPr>
      <p:scale>
        <a:sx n="1" d="1"/>
        <a:sy n="1" d="1"/>
      </p:scale>
      <p:origin x="0" y="0"/>
    </p:cViewPr>
  </p:notesTextViewPr>
  <p:sorterViewPr>
    <p:cViewPr>
      <p:scale>
        <a:sx n="100" d="100"/>
        <a:sy n="100" d="100"/>
      </p:scale>
      <p:origin x="0" y="289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theme" Target="theme/theme1.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tableStyles" Target="tableStyle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commentAuthors" Target="commentAuthor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presProps" Target="presProps.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0933A8FB-4E4D-8B7F-CB1F-6BF985F838A2}"/>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t-CH"/>
          </a:p>
        </p:txBody>
      </p:sp>
      <p:sp>
        <p:nvSpPr>
          <p:cNvPr id="3" name="Segnaposto data 2">
            <a:extLst>
              <a:ext uri="{FF2B5EF4-FFF2-40B4-BE49-F238E27FC236}">
                <a16:creationId xmlns:a16="http://schemas.microsoft.com/office/drawing/2014/main" id="{FB476B21-29F8-C44F-6C05-A7D39E38F6B8}"/>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7898DCAC-5E50-43FE-8883-97EAEE3C1153}" type="datetimeFigureOut">
              <a:rPr lang="it-CH"/>
              <a:pPr>
                <a:defRPr/>
              </a:pPr>
              <a:t>07.09.2024</a:t>
            </a:fld>
            <a:endParaRPr lang="it-CH"/>
          </a:p>
        </p:txBody>
      </p:sp>
      <p:sp>
        <p:nvSpPr>
          <p:cNvPr id="4" name="Segnaposto immagine diapositiva 3">
            <a:extLst>
              <a:ext uri="{FF2B5EF4-FFF2-40B4-BE49-F238E27FC236}">
                <a16:creationId xmlns:a16="http://schemas.microsoft.com/office/drawing/2014/main" id="{5B6050BF-7F86-5342-65AA-8745BF09DE84}"/>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CH" noProof="0"/>
          </a:p>
        </p:txBody>
      </p:sp>
      <p:sp>
        <p:nvSpPr>
          <p:cNvPr id="5" name="Segnaposto note 4">
            <a:extLst>
              <a:ext uri="{FF2B5EF4-FFF2-40B4-BE49-F238E27FC236}">
                <a16:creationId xmlns:a16="http://schemas.microsoft.com/office/drawing/2014/main" id="{E7B41585-97E8-F675-2635-5DA7ECB15150}"/>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endParaRPr lang="it-CH" noProof="0"/>
          </a:p>
        </p:txBody>
      </p:sp>
      <p:sp>
        <p:nvSpPr>
          <p:cNvPr id="6" name="Segnaposto piè di pagina 5">
            <a:extLst>
              <a:ext uri="{FF2B5EF4-FFF2-40B4-BE49-F238E27FC236}">
                <a16:creationId xmlns:a16="http://schemas.microsoft.com/office/drawing/2014/main" id="{11294157-5DE6-EE9F-1023-DE2964996B40}"/>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t-CH"/>
          </a:p>
        </p:txBody>
      </p:sp>
      <p:sp>
        <p:nvSpPr>
          <p:cNvPr id="7" name="Segnaposto numero diapositiva 6">
            <a:extLst>
              <a:ext uri="{FF2B5EF4-FFF2-40B4-BE49-F238E27FC236}">
                <a16:creationId xmlns:a16="http://schemas.microsoft.com/office/drawing/2014/main" id="{9D1A5526-CF7F-ED10-2675-1D6963AD860E}"/>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6F4B3D5-55F6-42F5-BF15-F6F745893273}" type="slidenum">
              <a:rPr lang="it-CH" altLang="en-US"/>
              <a:pPr>
                <a:defRPr/>
              </a:pPr>
              <a:t>‹N›</a:t>
            </a:fld>
            <a:endParaRPr lang="it-CH"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1DC06E07-1345-C151-8D39-8D0DC09ECD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C7CD98-16CC-489A-9951-28A5E4163514}" type="slidenum">
              <a:rPr lang="it-IT" altLang="it-CH" smtClean="0">
                <a:solidFill>
                  <a:srgbClr val="000000"/>
                </a:solidFill>
                <a:latin typeface="Arial" panose="020B0604020202020204" pitchFamily="34" charset="0"/>
              </a:rPr>
              <a:pPr>
                <a:spcBef>
                  <a:spcPct val="0"/>
                </a:spcBef>
              </a:pPr>
              <a:t>1</a:t>
            </a:fld>
            <a:endParaRPr lang="it-IT" altLang="it-CH">
              <a:solidFill>
                <a:srgbClr val="000000"/>
              </a:solidFill>
              <a:latin typeface="Arial" panose="020B0604020202020204" pitchFamily="34" charset="0"/>
            </a:endParaRPr>
          </a:p>
        </p:txBody>
      </p:sp>
      <p:sp>
        <p:nvSpPr>
          <p:cNvPr id="90115" name="Rectangle 2">
            <a:extLst>
              <a:ext uri="{FF2B5EF4-FFF2-40B4-BE49-F238E27FC236}">
                <a16:creationId xmlns:a16="http://schemas.microsoft.com/office/drawing/2014/main" id="{25E6FE74-C584-90B9-DBA0-55D40F74CD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6" name="Rectangle 3">
            <a:extLst>
              <a:ext uri="{FF2B5EF4-FFF2-40B4-BE49-F238E27FC236}">
                <a16:creationId xmlns:a16="http://schemas.microsoft.com/office/drawing/2014/main" id="{EECB0FE1-F97B-8186-E264-AF74DD2C4F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FR" altLang="it-CH" dirty="0"/>
              <a:t>Per </a:t>
            </a:r>
            <a:r>
              <a:rPr lang="fr-FR" altLang="it-CH" dirty="0" err="1"/>
              <a:t>visualizzare</a:t>
            </a:r>
            <a:r>
              <a:rPr lang="fr-FR" altLang="it-CH" dirty="0"/>
              <a:t> la </a:t>
            </a:r>
            <a:r>
              <a:rPr lang="fr-FR" altLang="it-CH" dirty="0" err="1"/>
              <a:t>presentazione</a:t>
            </a:r>
            <a:r>
              <a:rPr lang="fr-FR" altLang="it-CH" dirty="0"/>
              <a:t> </a:t>
            </a:r>
            <a:r>
              <a:rPr lang="fr-FR" altLang="it-CH" dirty="0" err="1"/>
              <a:t>clicca</a:t>
            </a:r>
            <a:r>
              <a:rPr lang="fr-FR" altLang="it-CH" dirty="0"/>
              <a:t>  « </a:t>
            </a:r>
            <a:r>
              <a:rPr lang="fr-FR" altLang="it-CH" dirty="0" err="1"/>
              <a:t>Presentazione</a:t>
            </a:r>
            <a:r>
              <a:rPr lang="fr-FR" altLang="it-CH" dirty="0"/>
              <a:t> » </a:t>
            </a:r>
            <a:r>
              <a:rPr lang="fr-FR" altLang="it-CH" dirty="0" err="1"/>
              <a:t>poi</a:t>
            </a:r>
            <a:r>
              <a:rPr lang="fr-FR" altLang="it-CH" dirty="0"/>
              <a:t> « Dalla </a:t>
            </a:r>
            <a:r>
              <a:rPr lang="fr-FR" altLang="it-CH" dirty="0" err="1"/>
              <a:t>diapositiva</a:t>
            </a:r>
            <a:r>
              <a:rPr lang="fr-FR" altLang="it-CH" dirty="0"/>
              <a:t> </a:t>
            </a:r>
            <a:r>
              <a:rPr lang="fr-FR" altLang="it-CH" dirty="0" err="1"/>
              <a:t>corrente</a:t>
            </a:r>
            <a:r>
              <a:rPr lang="fr-FR" altLang="it-CH" dirty="0"/>
              <a:t> »</a:t>
            </a:r>
          </a:p>
          <a:p>
            <a:pPr eaLnBrk="1" hangingPunct="1">
              <a:spcBef>
                <a:spcPct val="0"/>
              </a:spcBef>
            </a:pPr>
            <a:r>
              <a:rPr lang="fr-FR" altLang="it-CH" dirty="0"/>
              <a:t>(i </a:t>
            </a:r>
            <a:r>
              <a:rPr lang="fr-FR" altLang="it-CH" dirty="0" err="1"/>
              <a:t>commenti</a:t>
            </a:r>
            <a:r>
              <a:rPr lang="fr-FR" altLang="it-CH" dirty="0"/>
              <a:t> e i </a:t>
            </a:r>
            <a:r>
              <a:rPr lang="fr-FR" altLang="it-CH" dirty="0" err="1"/>
              <a:t>link</a:t>
            </a:r>
            <a:r>
              <a:rPr lang="fr-FR" altLang="it-CH" dirty="0"/>
              <a:t> in calce </a:t>
            </a:r>
            <a:r>
              <a:rPr lang="fr-FR" altLang="it-CH" dirty="0" err="1"/>
              <a:t>alle</a:t>
            </a:r>
            <a:r>
              <a:rPr lang="fr-FR" altLang="it-CH" dirty="0"/>
              <a:t> diapositive sono </a:t>
            </a:r>
            <a:r>
              <a:rPr lang="fr-FR" altLang="it-CH" dirty="0" err="1"/>
              <a:t>visibili</a:t>
            </a:r>
            <a:r>
              <a:rPr lang="fr-FR" altLang="it-CH" dirty="0"/>
              <a:t> solo </a:t>
            </a:r>
            <a:r>
              <a:rPr lang="fr-FR" altLang="it-CH" dirty="0" err="1"/>
              <a:t>nel</a:t>
            </a:r>
            <a:r>
              <a:rPr lang="fr-FR" altLang="it-CH" dirty="0"/>
              <a:t> </a:t>
            </a:r>
            <a:r>
              <a:rPr lang="fr-FR" altLang="it-CH" dirty="0" err="1"/>
              <a:t>presente</a:t>
            </a:r>
            <a:r>
              <a:rPr lang="fr-FR" altLang="it-CH" dirty="0"/>
              <a:t> </a:t>
            </a:r>
            <a:r>
              <a:rPr lang="fr-FR" altLang="it-CH" dirty="0" err="1"/>
              <a:t>formato</a:t>
            </a:r>
            <a:r>
              <a:rPr lang="fr-FR" altLang="it-CH" dirty="0"/>
              <a:t> di </a:t>
            </a:r>
            <a:r>
              <a:rPr lang="fr-FR" altLang="it-CH" dirty="0" err="1"/>
              <a:t>lavoro</a:t>
            </a:r>
            <a:r>
              <a:rPr lang="fr-FR" altLang="it-CH" dirty="0"/>
              <a:t>).</a:t>
            </a:r>
          </a:p>
          <a:p>
            <a:pPr eaLnBrk="1" hangingPunct="1">
              <a:spcBef>
                <a:spcPct val="0"/>
              </a:spcBef>
            </a:pPr>
            <a:endParaRPr lang="fr-FR" altLang="it-CH" dirty="0"/>
          </a:p>
          <a:p>
            <a:pPr eaLnBrk="1" hangingPunct="1">
              <a:spcBef>
                <a:spcPct val="0"/>
              </a:spcBef>
            </a:pPr>
            <a:r>
              <a:rPr lang="fr-FR" altLang="it-CH" dirty="0"/>
              <a:t>Per far </a:t>
            </a:r>
            <a:r>
              <a:rPr lang="fr-FR" altLang="it-CH" dirty="0" err="1"/>
              <a:t>avanzare</a:t>
            </a:r>
            <a:r>
              <a:rPr lang="fr-FR" altLang="it-CH" dirty="0"/>
              <a:t> le diapositive </a:t>
            </a:r>
            <a:r>
              <a:rPr lang="fr-FR" altLang="it-CH" dirty="0" err="1"/>
              <a:t>premi</a:t>
            </a:r>
            <a:r>
              <a:rPr lang="fr-FR" altLang="it-CH" dirty="0"/>
              <a:t> i </a:t>
            </a:r>
            <a:r>
              <a:rPr lang="fr-FR" altLang="it-CH" dirty="0" err="1"/>
              <a:t>tasti</a:t>
            </a:r>
            <a:r>
              <a:rPr lang="fr-FR" altLang="it-CH" dirty="0"/>
              <a:t> Page up  o  Page Down  </a:t>
            </a:r>
          </a:p>
          <a:p>
            <a:pPr eaLnBrk="1" hangingPunct="1">
              <a:spcBef>
                <a:spcPct val="0"/>
              </a:spcBef>
            </a:pPr>
            <a:r>
              <a:rPr lang="fr-FR" altLang="it-CH" dirty="0"/>
              <a:t>Per </a:t>
            </a:r>
            <a:r>
              <a:rPr lang="fr-FR" altLang="it-CH" dirty="0" err="1"/>
              <a:t>istallare</a:t>
            </a:r>
            <a:r>
              <a:rPr lang="fr-FR" altLang="it-CH" dirty="0"/>
              <a:t> l’</a:t>
            </a:r>
            <a:r>
              <a:rPr lang="fr-FR" altLang="it-CH" dirty="0" err="1"/>
              <a:t>avanzamento</a:t>
            </a:r>
            <a:r>
              <a:rPr lang="fr-FR" altLang="it-CH" dirty="0"/>
              <a:t> automatico : </a:t>
            </a:r>
            <a:r>
              <a:rPr lang="fr-FR" altLang="it-CH" dirty="0" err="1"/>
              <a:t>Visualizza</a:t>
            </a:r>
            <a:r>
              <a:rPr lang="fr-FR" altLang="it-CH" dirty="0"/>
              <a:t>, </a:t>
            </a:r>
            <a:r>
              <a:rPr lang="fr-FR" altLang="it-CH" dirty="0" err="1"/>
              <a:t>Riquadro</a:t>
            </a:r>
            <a:r>
              <a:rPr lang="fr-FR" altLang="it-CH" dirty="0"/>
              <a:t> </a:t>
            </a:r>
            <a:r>
              <a:rPr lang="fr-FR" altLang="it-CH" dirty="0" err="1"/>
              <a:t>attività</a:t>
            </a:r>
            <a:r>
              <a:rPr lang="fr-FR" altLang="it-CH" dirty="0"/>
              <a:t>, </a:t>
            </a:r>
            <a:r>
              <a:rPr lang="fr-FR" altLang="it-CH" dirty="0" err="1"/>
              <a:t>triangolino</a:t>
            </a:r>
            <a:r>
              <a:rPr lang="fr-FR" altLang="it-CH" dirty="0"/>
              <a:t>, </a:t>
            </a:r>
            <a:r>
              <a:rPr lang="fr-FR" altLang="it-CH" dirty="0" err="1"/>
              <a:t>Transizione</a:t>
            </a:r>
            <a:r>
              <a:rPr lang="fr-FR" altLang="it-CH" dirty="0"/>
              <a:t> </a:t>
            </a:r>
            <a:r>
              <a:rPr lang="fr-FR" altLang="it-CH" dirty="0" err="1"/>
              <a:t>diapositiva</a:t>
            </a:r>
            <a:r>
              <a:rPr lang="fr-FR" altLang="it-CH" dirty="0"/>
              <a:t>, </a:t>
            </a:r>
            <a:r>
              <a:rPr lang="fr-FR" altLang="it-CH" dirty="0" err="1"/>
              <a:t>Automaticamente</a:t>
            </a:r>
            <a:r>
              <a:rPr lang="fr-FR" altLang="it-CH" dirty="0"/>
              <a:t> </a:t>
            </a:r>
            <a:r>
              <a:rPr lang="fr-FR" altLang="it-CH" dirty="0" err="1"/>
              <a:t>dopo</a:t>
            </a:r>
            <a:r>
              <a:rPr lang="fr-FR" altLang="it-CH" dirty="0"/>
              <a:t>…(</a:t>
            </a:r>
            <a:r>
              <a:rPr lang="fr-FR" altLang="it-CH" dirty="0" err="1"/>
              <a:t>inserire</a:t>
            </a:r>
            <a:r>
              <a:rPr lang="fr-FR" altLang="it-CH" dirty="0"/>
              <a:t> il no di </a:t>
            </a:r>
            <a:r>
              <a:rPr lang="fr-FR" altLang="it-CH" dirty="0" err="1"/>
              <a:t>secondi</a:t>
            </a:r>
            <a:r>
              <a:rPr lang="fr-FR" altLang="it-CH" dirty="0"/>
              <a:t>), </a:t>
            </a:r>
            <a:r>
              <a:rPr lang="fr-FR" altLang="it-CH" dirty="0" err="1"/>
              <a:t>Applica</a:t>
            </a:r>
            <a:r>
              <a:rPr lang="fr-FR" altLang="it-CH" dirty="0"/>
              <a:t> a tutte le diapositive </a:t>
            </a:r>
          </a:p>
          <a:p>
            <a:pPr eaLnBrk="1" hangingPunct="1">
              <a:spcBef>
                <a:spcPct val="0"/>
              </a:spcBef>
            </a:pPr>
            <a:r>
              <a:rPr lang="fr-FR" altLang="it-CH" dirty="0"/>
              <a:t>Per </a:t>
            </a:r>
            <a:r>
              <a:rPr lang="fr-FR" altLang="it-CH" dirty="0" err="1"/>
              <a:t>uscire</a:t>
            </a:r>
            <a:r>
              <a:rPr lang="fr-FR" altLang="it-CH" dirty="0"/>
              <a:t> dalla </a:t>
            </a:r>
            <a:r>
              <a:rPr lang="fr-FR" altLang="it-CH" dirty="0" err="1"/>
              <a:t>presentazione</a:t>
            </a:r>
            <a:r>
              <a:rPr lang="fr-FR" altLang="it-CH" dirty="0"/>
              <a:t> </a:t>
            </a:r>
            <a:r>
              <a:rPr lang="fr-FR" altLang="it-CH" dirty="0" err="1"/>
              <a:t>cerca</a:t>
            </a:r>
            <a:r>
              <a:rPr lang="fr-FR" altLang="it-CH" dirty="0"/>
              <a:t> </a:t>
            </a:r>
            <a:r>
              <a:rPr lang="fr-FR" altLang="it-CH" dirty="0" err="1"/>
              <a:t>nell’angolo</a:t>
            </a:r>
            <a:r>
              <a:rPr lang="fr-FR" altLang="it-CH" dirty="0"/>
              <a:t> in </a:t>
            </a:r>
            <a:r>
              <a:rPr lang="fr-FR" altLang="it-CH" dirty="0" err="1"/>
              <a:t>basso</a:t>
            </a:r>
            <a:r>
              <a:rPr lang="fr-FR" altLang="it-CH" dirty="0"/>
              <a:t> a </a:t>
            </a:r>
            <a:r>
              <a:rPr lang="fr-FR" altLang="it-CH" dirty="0" err="1"/>
              <a:t>sinistra</a:t>
            </a:r>
            <a:r>
              <a:rPr lang="fr-FR" altLang="it-CH" dirty="0"/>
              <a:t> la </a:t>
            </a:r>
            <a:r>
              <a:rPr lang="fr-FR" altLang="it-CH" dirty="0" err="1"/>
              <a:t>piccola</a:t>
            </a:r>
            <a:r>
              <a:rPr lang="fr-FR" altLang="it-CH" dirty="0"/>
              <a:t> </a:t>
            </a:r>
            <a:r>
              <a:rPr lang="fr-FR" altLang="it-CH" dirty="0" err="1"/>
              <a:t>finestrella</a:t>
            </a:r>
            <a:r>
              <a:rPr lang="fr-FR" altLang="it-CH" dirty="0"/>
              <a:t>, </a:t>
            </a:r>
            <a:r>
              <a:rPr lang="fr-FR" altLang="it-CH" dirty="0" err="1"/>
              <a:t>clicca</a:t>
            </a:r>
            <a:r>
              <a:rPr lang="fr-FR" altLang="it-CH" dirty="0"/>
              <a:t> </a:t>
            </a:r>
            <a:r>
              <a:rPr lang="fr-FR" altLang="it-CH" dirty="0" err="1"/>
              <a:t>sul</a:t>
            </a:r>
            <a:r>
              <a:rPr lang="fr-FR" altLang="it-CH" dirty="0"/>
              <a:t> </a:t>
            </a:r>
            <a:r>
              <a:rPr lang="fr-FR" altLang="it-CH" dirty="0" err="1"/>
              <a:t>triangolo</a:t>
            </a:r>
            <a:r>
              <a:rPr lang="fr-FR" altLang="it-CH" dirty="0"/>
              <a:t> </a:t>
            </a:r>
            <a:r>
              <a:rPr lang="fr-FR" altLang="it-CH" dirty="0" err="1"/>
              <a:t>poi</a:t>
            </a:r>
            <a:r>
              <a:rPr lang="fr-FR" altLang="it-CH" dirty="0"/>
              <a:t> </a:t>
            </a:r>
            <a:r>
              <a:rPr lang="fr-FR" altLang="it-CH" dirty="0" err="1"/>
              <a:t>scegli</a:t>
            </a:r>
            <a:r>
              <a:rPr lang="fr-FR" altLang="it-CH" dirty="0"/>
              <a:t> « Fine </a:t>
            </a:r>
            <a:r>
              <a:rPr lang="fr-FR" altLang="it-CH" dirty="0" err="1"/>
              <a:t>Presentazione</a:t>
            </a:r>
            <a:r>
              <a:rPr lang="fr-FR" altLang="it-CH" dirty="0"/>
              <a:t> »</a:t>
            </a:r>
          </a:p>
          <a:p>
            <a:pPr eaLnBrk="1" hangingPunct="1">
              <a:spcBef>
                <a:spcPct val="0"/>
              </a:spcBef>
            </a:pPr>
            <a:r>
              <a:rPr lang="fr-FR" altLang="it-CH" dirty="0"/>
              <a:t>Per </a:t>
            </a:r>
            <a:r>
              <a:rPr lang="fr-FR" altLang="it-CH" dirty="0" err="1"/>
              <a:t>preparare</a:t>
            </a:r>
            <a:r>
              <a:rPr lang="fr-FR" altLang="it-CH" dirty="0"/>
              <a:t> </a:t>
            </a:r>
            <a:r>
              <a:rPr lang="fr-FR" altLang="it-CH" dirty="0" err="1"/>
              <a:t>una</a:t>
            </a:r>
            <a:r>
              <a:rPr lang="fr-FR" altLang="it-CH" dirty="0"/>
              <a:t> </a:t>
            </a:r>
            <a:r>
              <a:rPr lang="fr-FR" altLang="it-CH" dirty="0" err="1"/>
              <a:t>conferenza</a:t>
            </a:r>
            <a:r>
              <a:rPr lang="fr-FR" altLang="it-CH" dirty="0"/>
              <a:t> </a:t>
            </a:r>
            <a:r>
              <a:rPr lang="fr-FR" altLang="it-CH" dirty="0" err="1"/>
              <a:t>leggi</a:t>
            </a:r>
            <a:r>
              <a:rPr lang="fr-FR" altLang="it-CH" dirty="0"/>
              <a:t> pure le note e i </a:t>
            </a:r>
            <a:r>
              <a:rPr lang="fr-FR" altLang="it-CH" dirty="0" err="1"/>
              <a:t>commenti</a:t>
            </a:r>
            <a:r>
              <a:rPr lang="fr-FR" altLang="it-CH" dirty="0"/>
              <a:t> in calce e il file « IMPORTANTE».</a:t>
            </a:r>
          </a:p>
          <a:p>
            <a:pPr eaLnBrk="1" hangingPunct="1">
              <a:spcBef>
                <a:spcPct val="0"/>
              </a:spcBef>
            </a:pPr>
            <a:endParaRPr lang="fr-FR" altLang="it-CH" dirty="0"/>
          </a:p>
          <a:p>
            <a:pPr eaLnBrk="1" hangingPunct="1">
              <a:spcBef>
                <a:spcPct val="0"/>
              </a:spcBef>
            </a:pPr>
            <a:r>
              <a:rPr lang="fr-FR" altLang="it-CH" dirty="0"/>
              <a:t>http://www.plands.org/graphics/index.html</a:t>
            </a:r>
          </a:p>
          <a:p>
            <a:pPr eaLnBrk="1" hangingPunct="1">
              <a:spcBef>
                <a:spcPct val="0"/>
              </a:spcBef>
            </a:pPr>
            <a:r>
              <a:rPr lang="fr-FR" altLang="it-CH" dirty="0"/>
              <a:t>http://en.wikipedia.org/wiki/History_of_Palestine</a:t>
            </a:r>
          </a:p>
          <a:p>
            <a:pPr eaLnBrk="1" hangingPunct="1">
              <a:spcBef>
                <a:spcPct val="0"/>
              </a:spcBef>
            </a:pPr>
            <a:r>
              <a:rPr lang="fr-FR" altLang="it-CH" dirty="0"/>
              <a:t>https://es.wikipedia.org/wiki/Historia_de_Palestina#Historia</a:t>
            </a:r>
          </a:p>
          <a:p>
            <a:pPr eaLnBrk="1" hangingPunct="1">
              <a:spcBef>
                <a:spcPct val="0"/>
              </a:spcBef>
            </a:pPr>
            <a:r>
              <a:rPr lang="fr-FR" altLang="it-CH" dirty="0"/>
              <a:t>Ilan </a:t>
            </a:r>
            <a:r>
              <a:rPr lang="fr-FR" altLang="it-CH" dirty="0" err="1"/>
              <a:t>Pappe</a:t>
            </a:r>
            <a:r>
              <a:rPr lang="fr-FR" altLang="it-CH" dirty="0"/>
              <a:t> : La </a:t>
            </a:r>
            <a:r>
              <a:rPr lang="fr-FR" altLang="it-CH" dirty="0" err="1"/>
              <a:t>pulizia</a:t>
            </a:r>
            <a:r>
              <a:rPr lang="fr-FR" altLang="it-CH" dirty="0"/>
              <a:t> </a:t>
            </a:r>
            <a:r>
              <a:rPr lang="fr-FR" altLang="it-CH" dirty="0" err="1"/>
              <a:t>etnica</a:t>
            </a:r>
            <a:r>
              <a:rPr lang="fr-FR" altLang="it-CH" dirty="0"/>
              <a:t> </a:t>
            </a:r>
            <a:r>
              <a:rPr lang="fr-FR" altLang="it-CH" dirty="0" err="1"/>
              <a:t>della</a:t>
            </a:r>
            <a:r>
              <a:rPr lang="fr-FR" altLang="it-CH" dirty="0"/>
              <a:t> </a:t>
            </a:r>
            <a:r>
              <a:rPr lang="fr-FR" altLang="it-CH" dirty="0" err="1"/>
              <a:t>Palestina</a:t>
            </a:r>
            <a:endParaRPr lang="fr-FR" altLang="it-CH" dirty="0"/>
          </a:p>
          <a:p>
            <a:pPr eaLnBrk="1" hangingPunct="1">
              <a:spcBef>
                <a:spcPct val="0"/>
              </a:spcBef>
            </a:pPr>
            <a:r>
              <a:rPr lang="en-US" altLang="it-CH" dirty="0"/>
              <a:t>Susan Nathan, "The Other Side of Israel", ed. HarperCollins Publishers Ltd.</a:t>
            </a:r>
          </a:p>
          <a:p>
            <a:pPr eaLnBrk="1" hangingPunct="1">
              <a:spcBef>
                <a:spcPct val="0"/>
              </a:spcBef>
            </a:pPr>
            <a:r>
              <a:rPr lang="en-US" altLang="it-CH" dirty="0"/>
              <a:t>Shlomo Sand: The invention of the </a:t>
            </a:r>
            <a:r>
              <a:rPr lang="en-US" altLang="it-CH" dirty="0" err="1"/>
              <a:t>the</a:t>
            </a:r>
            <a:r>
              <a:rPr lang="en-US" altLang="it-CH" dirty="0"/>
              <a:t> Jewish people.</a:t>
            </a:r>
          </a:p>
          <a:p>
            <a:pPr eaLnBrk="1" hangingPunct="1">
              <a:spcBef>
                <a:spcPct val="0"/>
              </a:spcBef>
            </a:pPr>
            <a:r>
              <a:rPr lang="en-US" altLang="it-CH" dirty="0"/>
              <a:t>Norman G. Finkelstein: The Holocaust Industry </a:t>
            </a:r>
          </a:p>
          <a:p>
            <a:pPr eaLnBrk="1" hangingPunct="1">
              <a:spcBef>
                <a:spcPct val="0"/>
              </a:spcBef>
            </a:pPr>
            <a:r>
              <a:rPr lang="en-US" altLang="it-CH" dirty="0"/>
              <a:t>https://spaces.hightail.com/space/7K0i2/fi-6385ce6d-1449-47f9-a4f3-25a02da48c13/The%20Book.pdf</a:t>
            </a:r>
          </a:p>
          <a:p>
            <a:pPr eaLnBrk="1" hangingPunct="1">
              <a:spcBef>
                <a:spcPct val="0"/>
              </a:spcBef>
            </a:pPr>
            <a:endParaRPr lang="en-US" altLang="it-CH" dirty="0"/>
          </a:p>
          <a:p>
            <a:pPr eaLnBrk="1" hangingPunct="1">
              <a:spcBef>
                <a:spcPct val="0"/>
              </a:spcBef>
            </a:pPr>
            <a:r>
              <a:rPr lang="en-US" altLang="it-CH" dirty="0" err="1"/>
              <a:t>Fariss</a:t>
            </a:r>
            <a:r>
              <a:rPr lang="en-US" altLang="it-CH" dirty="0"/>
              <a:t> </a:t>
            </a:r>
            <a:r>
              <a:rPr lang="en-US" altLang="it-CH" dirty="0" err="1"/>
              <a:t>Wogatzki</a:t>
            </a:r>
            <a:r>
              <a:rPr lang="en-US" altLang="it-CH" dirty="0"/>
              <a:t> : “E </a:t>
            </a:r>
            <a:r>
              <a:rPr lang="en-US" altLang="it-CH" dirty="0" err="1"/>
              <a:t>che</a:t>
            </a:r>
            <a:r>
              <a:rPr lang="en-US" altLang="it-CH" dirty="0"/>
              <a:t> </a:t>
            </a:r>
            <a:r>
              <a:rPr lang="en-US" altLang="it-CH" dirty="0" err="1"/>
              <a:t>nessuno</a:t>
            </a:r>
            <a:r>
              <a:rPr lang="en-US" altLang="it-CH" dirty="0"/>
              <a:t> </a:t>
            </a:r>
            <a:r>
              <a:rPr lang="en-US" altLang="it-CH" dirty="0" err="1"/>
              <a:t>dica</a:t>
            </a:r>
            <a:r>
              <a:rPr lang="en-US" altLang="it-CH" dirty="0"/>
              <a:t> - io non lo </a:t>
            </a:r>
            <a:r>
              <a:rPr lang="en-US" altLang="it-CH" dirty="0" err="1"/>
              <a:t>sapevo</a:t>
            </a:r>
            <a:r>
              <a:rPr lang="en-US" altLang="it-CH" dirty="0"/>
              <a:t>!”</a:t>
            </a:r>
          </a:p>
          <a:p>
            <a:pPr eaLnBrk="1" hangingPunct="1">
              <a:spcBef>
                <a:spcPct val="0"/>
              </a:spcBef>
            </a:pPr>
            <a:endParaRPr lang="en-US" altLang="it-CH" dirty="0"/>
          </a:p>
          <a:p>
            <a:pPr eaLnBrk="1" hangingPunct="1">
              <a:spcBef>
                <a:spcPct val="0"/>
              </a:spcBef>
            </a:pPr>
            <a:r>
              <a:rPr lang="en-US" altLang="it-CH" dirty="0"/>
              <a:t>https://www.akevot.org.il/en/</a:t>
            </a:r>
          </a:p>
          <a:p>
            <a:pPr eaLnBrk="1" hangingPunct="1">
              <a:spcBef>
                <a:spcPct val="0"/>
              </a:spcBef>
            </a:pPr>
            <a:r>
              <a:rPr lang="en-US" altLang="it-CH" dirty="0"/>
              <a:t>http://www.badil.org/en/</a:t>
            </a:r>
          </a:p>
          <a:p>
            <a:pPr eaLnBrk="1" hangingPunct="1">
              <a:spcBef>
                <a:spcPct val="0"/>
              </a:spcBef>
            </a:pPr>
            <a:endParaRPr lang="en-US" altLang="it-CH" dirty="0"/>
          </a:p>
          <a:p>
            <a:pPr eaLnBrk="1" hangingPunct="1">
              <a:spcBef>
                <a:spcPct val="0"/>
              </a:spcBef>
            </a:pPr>
            <a:endParaRPr lang="en-US" altLang="it-CH" dirty="0"/>
          </a:p>
          <a:p>
            <a:pPr eaLnBrk="1" hangingPunct="1">
              <a:spcBef>
                <a:spcPct val="0"/>
              </a:spcBef>
            </a:pPr>
            <a:endParaRPr lang="fr-FR" altLang="it-CH"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a:extLst>
              <a:ext uri="{FF2B5EF4-FFF2-40B4-BE49-F238E27FC236}">
                <a16:creationId xmlns:a16="http://schemas.microsoft.com/office/drawing/2014/main" id="{BE505D3E-F951-6FDF-0487-54C306B560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Segnaposto note 2">
            <a:extLst>
              <a:ext uri="{FF2B5EF4-FFF2-40B4-BE49-F238E27FC236}">
                <a16:creationId xmlns:a16="http://schemas.microsoft.com/office/drawing/2014/main" id="{1173F282-82FE-CD15-D0F1-5720580407A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Sul primo invito era già rappresentato il muro del pianto, fatto che indica chiaramente che già allora c’era l’intenzione di colonizzare la Palestina.</a:t>
            </a:r>
          </a:p>
          <a:p>
            <a:r>
              <a:rPr lang="it-CH" altLang="it-CH"/>
              <a:t>Come sede del congresso fu scelta Basilea in Svizzera perché la maggior parte degli ebrei tedeschi disapprovavano il sionismo.</a:t>
            </a:r>
          </a:p>
          <a:p>
            <a:endParaRPr lang="it-CH" altLang="it-CH"/>
          </a:p>
          <a:p>
            <a:r>
              <a:rPr lang="it-CH" altLang="it-CH"/>
              <a:t>Theodor Herzl, fondatore del movimento sionista parlando degli Arabi di Palestina nel 1895: "Scacciate la popolazione povera oltre la frontiera rifiutandole il lavoro. Il processo d’espropriazione e di trasferimento dei poveri deve essere condotto discretamente e con circospezione.«</a:t>
            </a:r>
          </a:p>
          <a:p>
            <a:endParaRPr lang="it-CH" altLang="it-CH"/>
          </a:p>
          <a:p>
            <a:r>
              <a:rPr lang="it-CH" altLang="it-CH"/>
              <a:t>http://en.wikipedia.org/wiki/History_of_Zionism</a:t>
            </a:r>
          </a:p>
          <a:p>
            <a:r>
              <a:rPr lang="it-CH" altLang="it-CH"/>
              <a:t>http://en.wikipedia.org/wiki/Jewish_National_Fund</a:t>
            </a:r>
          </a:p>
          <a:p>
            <a:endParaRPr lang="it-CH" altLang="it-CH"/>
          </a:p>
          <a:p>
            <a:endParaRPr lang="it-CH" altLang="it-CH"/>
          </a:p>
        </p:txBody>
      </p:sp>
      <p:sp>
        <p:nvSpPr>
          <p:cNvPr id="109572" name="Segnaposto numero diapositiva 3">
            <a:extLst>
              <a:ext uri="{FF2B5EF4-FFF2-40B4-BE49-F238E27FC236}">
                <a16:creationId xmlns:a16="http://schemas.microsoft.com/office/drawing/2014/main" id="{58DF828E-D8B1-9CB2-3718-7CD08450FA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28487EF-4359-4A81-BC0B-67F65E97509E}" type="slidenum">
              <a:rPr lang="it-CH" altLang="en-US" smtClean="0"/>
              <a:pPr>
                <a:spcBef>
                  <a:spcPct val="0"/>
                </a:spcBef>
              </a:pPr>
              <a:t>13</a:t>
            </a:fld>
            <a:endParaRPr lang="it-CH"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immagine diapositiva 1">
            <a:extLst>
              <a:ext uri="{FF2B5EF4-FFF2-40B4-BE49-F238E27FC236}">
                <a16:creationId xmlns:a16="http://schemas.microsoft.com/office/drawing/2014/main" id="{80E2241D-7812-0265-2AF3-A4219261F88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Segnaposto note 2">
            <a:extLst>
              <a:ext uri="{FF2B5EF4-FFF2-40B4-BE49-F238E27FC236}">
                <a16:creationId xmlns:a16="http://schemas.microsoft.com/office/drawing/2014/main" id="{5BF429C9-DF66-FFF4-558F-D993EB906A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dichiarazione Balfour fu ispirata dal segretario di Lord Balfour, un certo Samuel Herbert, ebreo sionista,…</a:t>
            </a:r>
          </a:p>
          <a:p>
            <a:pPr eaLnBrk="1" hangingPunct="1">
              <a:spcBef>
                <a:spcPct val="0"/>
              </a:spcBef>
            </a:pPr>
            <a:r>
              <a:rPr lang="it-CH" altLang="it-CH"/>
              <a:t>Con questa mossa l’Inghilterra sperava anche di procurarsi un guardiano per il canale di Suez e una testa di ponte nel MO ricco di petrolio, materia prima che con la I. guerra mondiale era diventata «strategica». La dichiarazione Balfour interviene mentre era in corso il I. conflitto mondiale. È stata concepita anche nell’ottica anti impero Ottomano (che era alleato della Germania) che gli inglesi non erano riusciti a battere a Gallipoli nel 1916. La sconfitta di Gallipoli spinse i Britannici ad attaccare l’impero Ottomano in Palestina.</a:t>
            </a:r>
          </a:p>
          <a:p>
            <a:pPr eaLnBrk="1" hangingPunct="1">
              <a:spcBef>
                <a:spcPct val="0"/>
              </a:spcBef>
            </a:pPr>
            <a:endParaRPr lang="it-CH" altLang="it-CH"/>
          </a:p>
          <a:p>
            <a:pPr eaLnBrk="1" hangingPunct="1">
              <a:spcBef>
                <a:spcPct val="0"/>
              </a:spcBef>
            </a:pPr>
            <a:r>
              <a:rPr lang="it-IT" altLang="it-CH"/>
              <a:t>http://en.wikipedia.org/wiki/Lord_Balfour</a:t>
            </a:r>
          </a:p>
          <a:p>
            <a:pPr eaLnBrk="1" hangingPunct="1">
              <a:spcBef>
                <a:spcPct val="0"/>
              </a:spcBef>
            </a:pPr>
            <a:r>
              <a:rPr lang="it-IT" altLang="it-CH"/>
              <a:t>http://en.wikipedia.org/wiki/Balfour_Declaration</a:t>
            </a:r>
          </a:p>
          <a:p>
            <a:pPr eaLnBrk="1" hangingPunct="1">
              <a:spcBef>
                <a:spcPct val="0"/>
              </a:spcBef>
            </a:pPr>
            <a:r>
              <a:rPr lang="it-IT" altLang="it-CH"/>
              <a:t>https://www.youtube.com/watch?v=1BR0wMndSSI</a:t>
            </a:r>
          </a:p>
        </p:txBody>
      </p:sp>
      <p:sp>
        <p:nvSpPr>
          <p:cNvPr id="112644" name="Segnaposto numero diapositiva 3">
            <a:extLst>
              <a:ext uri="{FF2B5EF4-FFF2-40B4-BE49-F238E27FC236}">
                <a16:creationId xmlns:a16="http://schemas.microsoft.com/office/drawing/2014/main" id="{D8E91A3E-1E85-64D8-41B1-32C6F8C8C2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B328C1D-0267-4183-8271-2A48DF3C15AB}" type="slidenum">
              <a:rPr lang="it-IT" altLang="it-CH" smtClean="0">
                <a:solidFill>
                  <a:srgbClr val="000000"/>
                </a:solidFill>
                <a:latin typeface="Arial" panose="020B0604020202020204" pitchFamily="34" charset="0"/>
              </a:rPr>
              <a:pPr>
                <a:spcBef>
                  <a:spcPct val="0"/>
                </a:spcBef>
              </a:pPr>
              <a:t>15</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immagine diapositiva 1">
            <a:extLst>
              <a:ext uri="{FF2B5EF4-FFF2-40B4-BE49-F238E27FC236}">
                <a16:creationId xmlns:a16="http://schemas.microsoft.com/office/drawing/2014/main" id="{A27A1EE8-05C7-18C6-1FBC-457ED8A8C94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Segnaposto note 2">
            <a:extLst>
              <a:ext uri="{FF2B5EF4-FFF2-40B4-BE49-F238E27FC236}">
                <a16:creationId xmlns:a16="http://schemas.microsoft.com/office/drawing/2014/main" id="{C00C4660-4544-0D8D-10D8-13061FFDC9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Dal 1917 al 1922 la Palestina è governata dal generale Allenby mediante decreti militari.</a:t>
            </a:r>
          </a:p>
          <a:p>
            <a:r>
              <a:rPr lang="it-CH" altLang="it-CH"/>
              <a:t>http://en.wikipedia.org/wiki/Edmund_Allenby,_1st_Viscount_Allenby</a:t>
            </a:r>
          </a:p>
        </p:txBody>
      </p:sp>
      <p:sp>
        <p:nvSpPr>
          <p:cNvPr id="114692" name="Segnaposto numero diapositiva 3">
            <a:extLst>
              <a:ext uri="{FF2B5EF4-FFF2-40B4-BE49-F238E27FC236}">
                <a16:creationId xmlns:a16="http://schemas.microsoft.com/office/drawing/2014/main" id="{A095F314-92BA-ACC9-197F-5A3577449E3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3246B0-1849-440D-83BD-0D03257164E9}" type="slidenum">
              <a:rPr lang="it-CH" altLang="en-US" smtClean="0"/>
              <a:pPr>
                <a:spcBef>
                  <a:spcPct val="0"/>
                </a:spcBef>
              </a:pPr>
              <a:t>16</a:t>
            </a:fld>
            <a:endParaRPr lang="it-CH"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egnaposto immagine diapositiva 1">
            <a:extLst>
              <a:ext uri="{FF2B5EF4-FFF2-40B4-BE49-F238E27FC236}">
                <a16:creationId xmlns:a16="http://schemas.microsoft.com/office/drawing/2014/main" id="{EBF690C5-8998-BE49-0DA5-DF15C849CB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Segnaposto note 2">
            <a:extLst>
              <a:ext uri="{FF2B5EF4-FFF2-40B4-BE49-F238E27FC236}">
                <a16:creationId xmlns:a16="http://schemas.microsoft.com/office/drawing/2014/main" id="{FA316256-DD63-769F-26A1-717873836B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Samuel Herbert favorì gli ebrei sionisti e le loro imprese in tutti i modi possibili (per esempio esenzioni di tasse e fiscali per le imprese ebraiche, introduzione della lingua ebraica e inglese come lingue ufficiali in Palestina, assegnazione agli ebrei sionisti delle terre demaniali o non rivendicate, brutale repressione di ogni resistenza da parte araba, tolleranza della formazione da parte degli ebrei sionisti di un proprio esercito, ecc.) e nel contempo fece agli arabi e alle loro imprese tutte le difficoltà possibili e immaginabili (per esempio obbligo di pagare le tasse dovute all’impero ottomano, per cui gli arabi dovevano vendere le loro terre agli ebrei sionisti, ecc.).</a:t>
            </a:r>
          </a:p>
          <a:p>
            <a:pPr eaLnBrk="1" hangingPunct="1">
              <a:spcBef>
                <a:spcPct val="0"/>
              </a:spcBef>
            </a:pPr>
            <a:endParaRPr lang="it-CH" altLang="it-CH"/>
          </a:p>
          <a:p>
            <a:pPr eaLnBrk="1" hangingPunct="1">
              <a:spcBef>
                <a:spcPct val="0"/>
              </a:spcBef>
            </a:pPr>
            <a:r>
              <a:rPr lang="it-CH" altLang="it-CH"/>
              <a:t>http://en.wikipedia.org/wiki/Herbert_Samuel</a:t>
            </a:r>
          </a:p>
          <a:p>
            <a:pPr eaLnBrk="1" hangingPunct="1">
              <a:spcBef>
                <a:spcPct val="0"/>
              </a:spcBef>
            </a:pPr>
            <a:r>
              <a:rPr lang="it-CH" altLang="it-CH"/>
              <a:t>http://en.wikipedia.org/wiki/British_Mandate_of_Palestine</a:t>
            </a:r>
          </a:p>
          <a:p>
            <a:pPr eaLnBrk="1" hangingPunct="1">
              <a:spcBef>
                <a:spcPct val="0"/>
              </a:spcBef>
            </a:pPr>
            <a:r>
              <a:rPr lang="it-CH" altLang="it-CH"/>
              <a:t>http://it.wikipedia.org/wiki/Trattato_di_Versailles_(1919)</a:t>
            </a:r>
          </a:p>
          <a:p>
            <a:pPr eaLnBrk="1" hangingPunct="1">
              <a:spcBef>
                <a:spcPct val="0"/>
              </a:spcBef>
            </a:pPr>
            <a:r>
              <a:rPr lang="it-CH" altLang="it-CH"/>
              <a:t>http://en.wikipedia.org/wiki/San_Remo_conference</a:t>
            </a:r>
          </a:p>
          <a:p>
            <a:pPr eaLnBrk="1" hangingPunct="1">
              <a:spcBef>
                <a:spcPct val="0"/>
              </a:spcBef>
            </a:pPr>
            <a:r>
              <a:rPr lang="it-CH" altLang="it-CH"/>
              <a:t>http://en.wikipedia.org/wiki/Palestine_Mandate</a:t>
            </a:r>
          </a:p>
          <a:p>
            <a:pPr eaLnBrk="1" hangingPunct="1">
              <a:spcBef>
                <a:spcPct val="0"/>
              </a:spcBef>
            </a:pPr>
            <a:endParaRPr lang="it-CH" altLang="it-CH"/>
          </a:p>
          <a:p>
            <a:pPr eaLnBrk="1" hangingPunct="1">
              <a:spcBef>
                <a:spcPct val="0"/>
              </a:spcBef>
            </a:pPr>
            <a:endParaRPr lang="it-IT" altLang="it-CH"/>
          </a:p>
        </p:txBody>
      </p:sp>
      <p:sp>
        <p:nvSpPr>
          <p:cNvPr id="116740" name="Segnaposto numero diapositiva 3">
            <a:extLst>
              <a:ext uri="{FF2B5EF4-FFF2-40B4-BE49-F238E27FC236}">
                <a16:creationId xmlns:a16="http://schemas.microsoft.com/office/drawing/2014/main" id="{824287C3-DF4D-BED6-4D8F-2DF9BCF8FFA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287EA71-FB83-4CC8-AD38-3B580AF552CE}" type="slidenum">
              <a:rPr lang="it-IT" altLang="it-CH" smtClean="0">
                <a:solidFill>
                  <a:srgbClr val="000000"/>
                </a:solidFill>
                <a:latin typeface="Arial" panose="020B0604020202020204" pitchFamily="34" charset="0"/>
              </a:rPr>
              <a:pPr>
                <a:spcBef>
                  <a:spcPct val="0"/>
                </a:spcBef>
              </a:pPr>
              <a:t>17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egnaposto immagine diapositiva 1">
            <a:extLst>
              <a:ext uri="{FF2B5EF4-FFF2-40B4-BE49-F238E27FC236}">
                <a16:creationId xmlns:a16="http://schemas.microsoft.com/office/drawing/2014/main" id="{808DE9D9-4CD2-9E3A-4712-09BB8A22EE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Segnaposto note 2">
            <a:extLst>
              <a:ext uri="{FF2B5EF4-FFF2-40B4-BE49-F238E27FC236}">
                <a16:creationId xmlns:a16="http://schemas.microsoft.com/office/drawing/2014/main" id="{48585A68-4FD4-1B91-0104-9B85B5E8BC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http://en.wikipedia.org/wiki/Kibbutz</a:t>
            </a:r>
          </a:p>
          <a:p>
            <a:endParaRPr lang="it-CH" altLang="it-CH"/>
          </a:p>
        </p:txBody>
      </p:sp>
      <p:sp>
        <p:nvSpPr>
          <p:cNvPr id="118788" name="Segnaposto numero diapositiva 3">
            <a:extLst>
              <a:ext uri="{FF2B5EF4-FFF2-40B4-BE49-F238E27FC236}">
                <a16:creationId xmlns:a16="http://schemas.microsoft.com/office/drawing/2014/main" id="{F49F672E-C17E-F7CB-FDAF-831C9DCACD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A133E18-0A9D-4AA2-802C-D8DEB0A21003}" type="slidenum">
              <a:rPr lang="it-CH" altLang="en-US" smtClean="0"/>
              <a:pPr>
                <a:spcBef>
                  <a:spcPct val="0"/>
                </a:spcBef>
              </a:pPr>
              <a:t>18</a:t>
            </a:fld>
            <a:endParaRPr lang="it-CH"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egnaposto immagine diapositiva 1">
            <a:extLst>
              <a:ext uri="{FF2B5EF4-FFF2-40B4-BE49-F238E27FC236}">
                <a16:creationId xmlns:a16="http://schemas.microsoft.com/office/drawing/2014/main" id="{D4BFFA13-A15E-3D29-C27D-14A3CB6CE22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Segnaposto note 2">
            <a:extLst>
              <a:ext uri="{FF2B5EF4-FFF2-40B4-BE49-F238E27FC236}">
                <a16:creationId xmlns:a16="http://schemas.microsoft.com/office/drawing/2014/main" id="{D9B33EE9-65D3-B9BC-2FC0-9BDCB53A0F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Notate il timbro: Gorvernment of Palestine.</a:t>
            </a:r>
          </a:p>
        </p:txBody>
      </p:sp>
      <p:sp>
        <p:nvSpPr>
          <p:cNvPr id="120836" name="Segnaposto numero diapositiva 3">
            <a:extLst>
              <a:ext uri="{FF2B5EF4-FFF2-40B4-BE49-F238E27FC236}">
                <a16:creationId xmlns:a16="http://schemas.microsoft.com/office/drawing/2014/main" id="{9EF596C4-01C2-15A4-3932-2740DD20FBE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761B05-A5A0-4BFA-80BD-B0D8CE4FC293}" type="slidenum">
              <a:rPr lang="it-CH" altLang="en-US" smtClean="0"/>
              <a:pPr>
                <a:spcBef>
                  <a:spcPct val="0"/>
                </a:spcBef>
              </a:pPr>
              <a:t>19</a:t>
            </a:fld>
            <a:endParaRPr lang="it-CH"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egnaposto immagine diapositiva 1">
            <a:extLst>
              <a:ext uri="{FF2B5EF4-FFF2-40B4-BE49-F238E27FC236}">
                <a16:creationId xmlns:a16="http://schemas.microsoft.com/office/drawing/2014/main" id="{79BD7794-0ACA-BA42-FF1D-17992DA90D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Segnaposto note 2">
            <a:extLst>
              <a:ext uri="{FF2B5EF4-FFF2-40B4-BE49-F238E27FC236}">
                <a16:creationId xmlns:a16="http://schemas.microsoft.com/office/drawing/2014/main" id="{AB283919-0C05-DA39-ED39-17A999855B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r>
              <a:rPr lang="it-CH" altLang="it-CH">
                <a:solidFill>
                  <a:srgbClr val="000000"/>
                </a:solidFill>
              </a:rPr>
              <a:t> http://en.wikipedia.org/wiki/Palestine_pound</a:t>
            </a:r>
          </a:p>
          <a:p>
            <a:endParaRPr lang="it-CH" altLang="it-CH"/>
          </a:p>
        </p:txBody>
      </p:sp>
      <p:sp>
        <p:nvSpPr>
          <p:cNvPr id="122884" name="Segnaposto numero diapositiva 3">
            <a:extLst>
              <a:ext uri="{FF2B5EF4-FFF2-40B4-BE49-F238E27FC236}">
                <a16:creationId xmlns:a16="http://schemas.microsoft.com/office/drawing/2014/main" id="{7D94FBB7-4083-EECA-4144-9284C22734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99292E-78E0-4630-8E90-FA9DF4268408}" type="slidenum">
              <a:rPr lang="it-CH" altLang="en-US" smtClean="0"/>
              <a:pPr>
                <a:spcBef>
                  <a:spcPct val="0"/>
                </a:spcBef>
              </a:pPr>
              <a:t>20</a:t>
            </a:fld>
            <a:endParaRPr lang="it-CH"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egnaposto immagine diapositiva 1">
            <a:extLst>
              <a:ext uri="{FF2B5EF4-FFF2-40B4-BE49-F238E27FC236}">
                <a16:creationId xmlns:a16="http://schemas.microsoft.com/office/drawing/2014/main" id="{C3CFE96C-B3D5-B6F8-41B2-A3414449D6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Segnaposto note 2">
            <a:extLst>
              <a:ext uri="{FF2B5EF4-FFF2-40B4-BE49-F238E27FC236}">
                <a16:creationId xmlns:a16="http://schemas.microsoft.com/office/drawing/2014/main" id="{4D4ECC06-727B-2637-52E1-2B9C0C8564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http://en.wikipedia.org/wiki/Nabulsi_soap</a:t>
            </a:r>
          </a:p>
        </p:txBody>
      </p:sp>
      <p:sp>
        <p:nvSpPr>
          <p:cNvPr id="124932" name="Segnaposto numero diapositiva 3">
            <a:extLst>
              <a:ext uri="{FF2B5EF4-FFF2-40B4-BE49-F238E27FC236}">
                <a16:creationId xmlns:a16="http://schemas.microsoft.com/office/drawing/2014/main" id="{84BD823B-CCC7-AFA1-BAAE-B6361CCE790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79CE83E-3199-491D-A7C1-18980C1FB859}" type="slidenum">
              <a:rPr lang="it-CH" altLang="en-US" smtClean="0"/>
              <a:pPr>
                <a:spcBef>
                  <a:spcPct val="0"/>
                </a:spcBef>
              </a:pPr>
              <a:t>21</a:t>
            </a:fld>
            <a:endParaRPr lang="it-CH"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egnaposto immagine diapositiva 1">
            <a:extLst>
              <a:ext uri="{FF2B5EF4-FFF2-40B4-BE49-F238E27FC236}">
                <a16:creationId xmlns:a16="http://schemas.microsoft.com/office/drawing/2014/main" id="{C54F8721-834E-E676-E21B-24F4D495A9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Segnaposto note 2">
            <a:extLst>
              <a:ext uri="{FF2B5EF4-FFF2-40B4-BE49-F238E27FC236}">
                <a16:creationId xmlns:a16="http://schemas.microsoft.com/office/drawing/2014/main" id="{9916CF4A-D834-426A-0364-044FCAE1D6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Al loro arrivo gli ebrei sionisti impararono dagli arabi a coltivare gli agrumi. In seguito rubarono agli arabi gli agrumeti. Di fatto era raro trovare un terreno lasciato incolto, a parte le dune e le rocce: dappertutto orti, palme, agrumeti, oliveti, alberi da frutta assediavano le città e i villaggi, frutto di un’agricoltura intensiva e specializzata.</a:t>
            </a:r>
          </a:p>
          <a:p>
            <a:endParaRPr lang="it-CH" altLang="it-CH"/>
          </a:p>
          <a:p>
            <a:r>
              <a:rPr lang="it-CH" altLang="it-CH"/>
              <a:t>http://en.wikipedia.org/wiki/Jaffa_orange</a:t>
            </a:r>
          </a:p>
          <a:p>
            <a:r>
              <a:rPr lang="it-CH" altLang="it-CH"/>
              <a:t>Documentario: La meccanica dell’arancia.</a:t>
            </a:r>
          </a:p>
          <a:p>
            <a:r>
              <a:rPr lang="it-CH" altLang="it-CH"/>
              <a:t>http://en.wikipedia.org/wiki/Jaffa_orange</a:t>
            </a:r>
          </a:p>
        </p:txBody>
      </p:sp>
      <p:sp>
        <p:nvSpPr>
          <p:cNvPr id="126980" name="Segnaposto numero diapositiva 3">
            <a:extLst>
              <a:ext uri="{FF2B5EF4-FFF2-40B4-BE49-F238E27FC236}">
                <a16:creationId xmlns:a16="http://schemas.microsoft.com/office/drawing/2014/main" id="{8A18454B-9610-F475-35AD-A87EBD364F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1F106C4-9224-41C1-A074-901CE307B4FB}" type="slidenum">
              <a:rPr lang="it-CH" altLang="en-US" smtClean="0">
                <a:solidFill>
                  <a:srgbClr val="000000"/>
                </a:solidFill>
              </a:rPr>
              <a:pPr>
                <a:spcBef>
                  <a:spcPct val="0"/>
                </a:spcBef>
              </a:pPr>
              <a:t>22</a:t>
            </a:fld>
            <a:endParaRPr lang="it-CH" altLang="en-US">
              <a:solidFill>
                <a:srgbClr val="000000"/>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egnaposto immagine diapositiva 1">
            <a:extLst>
              <a:ext uri="{FF2B5EF4-FFF2-40B4-BE49-F238E27FC236}">
                <a16:creationId xmlns:a16="http://schemas.microsoft.com/office/drawing/2014/main" id="{F46DED54-933D-F398-B095-9C9A3867F3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Segnaposto note 2">
            <a:extLst>
              <a:ext uri="{FF2B5EF4-FFF2-40B4-BE49-F238E27FC236}">
                <a16:creationId xmlns:a16="http://schemas.microsoft.com/office/drawing/2014/main" id="{FFE6DE66-30BC-B4E4-E947-00969AC66CC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http://it.wikipedia.org/wiki/Moti_palestinesi_del_1920</a:t>
            </a:r>
          </a:p>
          <a:p>
            <a:r>
              <a:rPr lang="it-CH" altLang="it-CH"/>
              <a:t>http://en.wikipedia.org/wiki/1929_Palestine_riots</a:t>
            </a:r>
          </a:p>
          <a:p>
            <a:r>
              <a:rPr lang="it-CH" altLang="it-CH"/>
              <a:t> http://it.wikipedia.org/wiki/Moti_in_Palestina_del_1929</a:t>
            </a:r>
          </a:p>
          <a:p>
            <a:r>
              <a:rPr lang="it-CH" altLang="it-CH"/>
              <a:t>http://en.wikipedia.org/wiki/Arab_riots_of_1936</a:t>
            </a:r>
          </a:p>
        </p:txBody>
      </p:sp>
      <p:sp>
        <p:nvSpPr>
          <p:cNvPr id="129028" name="Segnaposto numero diapositiva 3">
            <a:extLst>
              <a:ext uri="{FF2B5EF4-FFF2-40B4-BE49-F238E27FC236}">
                <a16:creationId xmlns:a16="http://schemas.microsoft.com/office/drawing/2014/main" id="{40FF73FE-F2E1-C742-6BEC-0548A6851A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69F6DD-DB3B-471E-AD3D-3B1FA1461FA6}" type="slidenum">
              <a:rPr lang="it-CH" altLang="en-US" smtClean="0"/>
              <a:pPr>
                <a:spcBef>
                  <a:spcPct val="0"/>
                </a:spcBef>
              </a:pPr>
              <a:t>23</a:t>
            </a:fld>
            <a:endParaRPr lang="it-CH"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Le </a:t>
            </a:r>
            <a:r>
              <a:rPr lang="en-US" dirty="0" err="1"/>
              <a:t>pretestuose</a:t>
            </a:r>
            <a:r>
              <a:rPr lang="en-US" dirty="0"/>
              <a:t> </a:t>
            </a:r>
            <a:r>
              <a:rPr lang="en-US" dirty="0" err="1"/>
              <a:t>giustificazioni</a:t>
            </a:r>
            <a:r>
              <a:rPr lang="en-US" dirty="0"/>
              <a:t> </a:t>
            </a:r>
            <a:r>
              <a:rPr lang="en-US" dirty="0" err="1"/>
              <a:t>addotte</a:t>
            </a:r>
            <a:r>
              <a:rPr lang="en-US" dirty="0"/>
              <a:t> </a:t>
            </a:r>
            <a:r>
              <a:rPr lang="en-US" dirty="0" err="1"/>
              <a:t>dai</a:t>
            </a:r>
            <a:r>
              <a:rPr lang="en-US" dirty="0"/>
              <a:t> </a:t>
            </a:r>
            <a:r>
              <a:rPr lang="en-US" dirty="0" err="1"/>
              <a:t>sionisti</a:t>
            </a:r>
            <a:r>
              <a:rPr lang="en-US" dirty="0"/>
              <a:t>:</a:t>
            </a:r>
          </a:p>
          <a:p>
            <a:endParaRPr lang="en-US" dirty="0"/>
          </a:p>
          <a:p>
            <a:r>
              <a:rPr lang="en-US" dirty="0" err="1"/>
              <a:t>Antisemitismo</a:t>
            </a:r>
            <a:r>
              <a:rPr lang="en-US" dirty="0"/>
              <a:t> - Il </a:t>
            </a:r>
            <a:r>
              <a:rPr lang="en-US" dirty="0" err="1"/>
              <a:t>popolo</a:t>
            </a:r>
            <a:r>
              <a:rPr lang="en-US" dirty="0"/>
              <a:t> </a:t>
            </a:r>
            <a:r>
              <a:rPr lang="en-US" dirty="0" err="1"/>
              <a:t>ebraico</a:t>
            </a:r>
            <a:r>
              <a:rPr lang="en-US" dirty="0"/>
              <a:t> è sempre </a:t>
            </a:r>
            <a:r>
              <a:rPr lang="en-US" dirty="0" err="1"/>
              <a:t>stato</a:t>
            </a:r>
            <a:r>
              <a:rPr lang="en-US" dirty="0"/>
              <a:t> </a:t>
            </a:r>
            <a:r>
              <a:rPr lang="en-US" dirty="0" err="1"/>
              <a:t>perseguitato</a:t>
            </a:r>
            <a:r>
              <a:rPr lang="en-US" dirty="0"/>
              <a:t> (per es. </a:t>
            </a:r>
            <a:r>
              <a:rPr lang="en-US" dirty="0" err="1"/>
              <a:t>i</a:t>
            </a:r>
            <a:r>
              <a:rPr lang="en-US" dirty="0"/>
              <a:t> pogrom) per cui </a:t>
            </a:r>
            <a:r>
              <a:rPr lang="en-US" dirty="0" err="1"/>
              <a:t>deve</a:t>
            </a:r>
            <a:r>
              <a:rPr lang="en-US" dirty="0"/>
              <a:t> </a:t>
            </a:r>
            <a:r>
              <a:rPr lang="en-US" dirty="0" err="1"/>
              <a:t>avere</a:t>
            </a:r>
            <a:r>
              <a:rPr lang="en-US" dirty="0"/>
              <a:t> un </a:t>
            </a:r>
            <a:r>
              <a:rPr lang="en-US" dirty="0" err="1"/>
              <a:t>posto</a:t>
            </a:r>
            <a:r>
              <a:rPr lang="en-US" dirty="0"/>
              <a:t> dove stare in </a:t>
            </a:r>
            <a:r>
              <a:rPr lang="en-US" dirty="0" err="1"/>
              <a:t>sicurezza</a:t>
            </a:r>
            <a:r>
              <a:rPr lang="en-US" dirty="0"/>
              <a:t>.</a:t>
            </a:r>
          </a:p>
          <a:p>
            <a:endParaRPr lang="en-US" dirty="0"/>
          </a:p>
          <a:p>
            <a:r>
              <a:rPr lang="en-US" dirty="0"/>
              <a:t>Diritto </a:t>
            </a:r>
            <a:r>
              <a:rPr lang="en-US" dirty="0" err="1"/>
              <a:t>storico</a:t>
            </a:r>
            <a:r>
              <a:rPr lang="en-US" dirty="0"/>
              <a:t> - La </a:t>
            </a:r>
            <a:r>
              <a:rPr lang="en-US" dirty="0" err="1"/>
              <a:t>Palestina</a:t>
            </a:r>
            <a:r>
              <a:rPr lang="en-US" dirty="0"/>
              <a:t> è </a:t>
            </a:r>
            <a:r>
              <a:rPr lang="en-US" dirty="0" err="1"/>
              <a:t>stata</a:t>
            </a:r>
            <a:r>
              <a:rPr lang="en-US" dirty="0"/>
              <a:t> </a:t>
            </a:r>
            <a:r>
              <a:rPr lang="en-US" dirty="0" err="1"/>
              <a:t>abitata</a:t>
            </a:r>
            <a:r>
              <a:rPr lang="en-US" dirty="0"/>
              <a:t> </a:t>
            </a:r>
            <a:r>
              <a:rPr lang="en-US" dirty="0" err="1"/>
              <a:t>dagli</a:t>
            </a:r>
            <a:r>
              <a:rPr lang="en-US" dirty="0"/>
              <a:t> </a:t>
            </a:r>
            <a:r>
              <a:rPr lang="en-US" dirty="0" err="1"/>
              <a:t>Ebrei</a:t>
            </a:r>
            <a:r>
              <a:rPr lang="en-US" dirty="0"/>
              <a:t> per cui </a:t>
            </a:r>
            <a:r>
              <a:rPr lang="en-US" dirty="0" err="1"/>
              <a:t>appartiene</a:t>
            </a:r>
            <a:r>
              <a:rPr lang="en-US" dirty="0"/>
              <a:t> </a:t>
            </a:r>
            <a:r>
              <a:rPr lang="en-US" dirty="0" err="1"/>
              <a:t>agli</a:t>
            </a:r>
            <a:r>
              <a:rPr lang="en-US" dirty="0"/>
              <a:t> </a:t>
            </a:r>
            <a:r>
              <a:rPr lang="en-US" dirty="0" err="1"/>
              <a:t>Ebrei</a:t>
            </a:r>
            <a:r>
              <a:rPr lang="en-US" dirty="0"/>
              <a:t> – Nel 1900 la </a:t>
            </a:r>
            <a:r>
              <a:rPr lang="en-US" dirty="0" err="1"/>
              <a:t>Palestina</a:t>
            </a:r>
            <a:r>
              <a:rPr lang="en-US" dirty="0"/>
              <a:t> era </a:t>
            </a:r>
            <a:r>
              <a:rPr lang="en-US" dirty="0" err="1"/>
              <a:t>disabitata</a:t>
            </a:r>
            <a:r>
              <a:rPr lang="en-US" dirty="0"/>
              <a:t>.</a:t>
            </a:r>
          </a:p>
          <a:p>
            <a:endParaRPr lang="en-US" dirty="0"/>
          </a:p>
          <a:p>
            <a:r>
              <a:rPr lang="en-US" dirty="0" err="1"/>
              <a:t>Diritto</a:t>
            </a:r>
            <a:r>
              <a:rPr lang="en-US" dirty="0"/>
              <a:t> </a:t>
            </a:r>
            <a:r>
              <a:rPr lang="en-US" dirty="0" err="1"/>
              <a:t>divino</a:t>
            </a:r>
            <a:r>
              <a:rPr lang="en-US" dirty="0"/>
              <a:t> - La </a:t>
            </a:r>
            <a:r>
              <a:rPr lang="en-US" dirty="0" err="1"/>
              <a:t>Palestina</a:t>
            </a:r>
            <a:r>
              <a:rPr lang="en-US" dirty="0"/>
              <a:t> è </a:t>
            </a:r>
            <a:r>
              <a:rPr lang="en-US" dirty="0" err="1"/>
              <a:t>stata</a:t>
            </a:r>
            <a:r>
              <a:rPr lang="en-US" dirty="0"/>
              <a:t> </a:t>
            </a:r>
            <a:r>
              <a:rPr lang="en-US" dirty="0" err="1"/>
              <a:t>promessa</a:t>
            </a:r>
            <a:r>
              <a:rPr lang="en-US" dirty="0"/>
              <a:t> da Dio </a:t>
            </a:r>
            <a:r>
              <a:rPr lang="en-US" dirty="0" err="1"/>
              <a:t>agli</a:t>
            </a:r>
            <a:r>
              <a:rPr lang="en-US" dirty="0"/>
              <a:t> </a:t>
            </a:r>
            <a:r>
              <a:rPr lang="en-US" dirty="0" err="1"/>
              <a:t>Ebrei</a:t>
            </a:r>
            <a:r>
              <a:rPr lang="en-US" dirty="0"/>
              <a:t>; </a:t>
            </a:r>
            <a:r>
              <a:rPr lang="en-US" dirty="0" err="1"/>
              <a:t>gli</a:t>
            </a:r>
            <a:r>
              <a:rPr lang="en-US" dirty="0"/>
              <a:t> </a:t>
            </a:r>
            <a:r>
              <a:rPr lang="en-US" dirty="0" err="1"/>
              <a:t>Ebrei</a:t>
            </a:r>
            <a:r>
              <a:rPr lang="en-US" dirty="0"/>
              <a:t> </a:t>
            </a:r>
            <a:r>
              <a:rPr lang="en-US" dirty="0" err="1"/>
              <a:t>sono</a:t>
            </a:r>
            <a:r>
              <a:rPr lang="en-US" dirty="0"/>
              <a:t> il Popolo </a:t>
            </a:r>
            <a:r>
              <a:rPr lang="en-US" dirty="0" err="1"/>
              <a:t>eletto</a:t>
            </a:r>
            <a:r>
              <a:rPr lang="en-US" dirty="0"/>
              <a:t>.</a:t>
            </a:r>
          </a:p>
          <a:p>
            <a:endParaRPr lang="en-US" dirty="0"/>
          </a:p>
          <a:p>
            <a:endParaRPr lang="en-US" dirty="0"/>
          </a:p>
          <a:p>
            <a:r>
              <a:rPr lang="en-US" dirty="0" err="1"/>
              <a:t>Dichiarazione</a:t>
            </a:r>
            <a:r>
              <a:rPr lang="en-US" dirty="0"/>
              <a:t> Balfour, ONU 181, </a:t>
            </a:r>
            <a:r>
              <a:rPr lang="en-US" dirty="0" err="1"/>
              <a:t>ecc</a:t>
            </a:r>
            <a:r>
              <a:rPr lang="en-US" dirty="0"/>
              <a:t>. </a:t>
            </a:r>
            <a:r>
              <a:rPr lang="en-US" dirty="0" err="1"/>
              <a:t>ecc</a:t>
            </a:r>
            <a:r>
              <a:rPr lang="en-US" dirty="0"/>
              <a:t>.</a:t>
            </a:r>
          </a:p>
          <a:p>
            <a:endParaRPr lang="en-US" dirty="0"/>
          </a:p>
          <a:p>
            <a:r>
              <a:rPr lang="en-US" dirty="0"/>
              <a:t>https://www.palestineremembered.com/David_Ben_Gurion_To_His_Son_Amos_Written_OCT_5th_1937.html</a:t>
            </a:r>
          </a:p>
        </p:txBody>
      </p:sp>
      <p:sp>
        <p:nvSpPr>
          <p:cNvPr id="4" name="Segnaposto numero diapositiva 3"/>
          <p:cNvSpPr>
            <a:spLocks noGrp="1"/>
          </p:cNvSpPr>
          <p:nvPr>
            <p:ph type="sldNum" sz="quarter" idx="5"/>
          </p:nvPr>
        </p:nvSpPr>
        <p:spPr/>
        <p:txBody>
          <a:bodyPr/>
          <a:lstStyle/>
          <a:p>
            <a:pPr>
              <a:defRPr/>
            </a:pPr>
            <a:fld id="{16F4B3D5-55F6-42F5-BF15-F6F745893273}" type="slidenum">
              <a:rPr lang="it-CH" altLang="en-US" smtClean="0"/>
              <a:pPr>
                <a:defRPr/>
              </a:pPr>
              <a:t>2</a:t>
            </a:fld>
            <a:endParaRPr lang="it-CH" altLang="en-US"/>
          </a:p>
        </p:txBody>
      </p:sp>
    </p:spTree>
    <p:extLst>
      <p:ext uri="{BB962C8B-B14F-4D97-AF65-F5344CB8AC3E}">
        <p14:creationId xmlns:p14="http://schemas.microsoft.com/office/powerpoint/2010/main" val="3015207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a:extLst>
              <a:ext uri="{FF2B5EF4-FFF2-40B4-BE49-F238E27FC236}">
                <a16:creationId xmlns:a16="http://schemas.microsoft.com/office/drawing/2014/main" id="{D079439B-B0DA-7A7B-DD00-509DB14902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Segnaposto note 2">
            <a:extLst>
              <a:ext uri="{FF2B5EF4-FFF2-40B4-BE49-F238E27FC236}">
                <a16:creationId xmlns:a16="http://schemas.microsoft.com/office/drawing/2014/main" id="{96784315-2702-2B3D-4406-FCBFC58B928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http://en.wikipedia.org/wiki/Defence_(Emergency)_Regulations</a:t>
            </a:r>
          </a:p>
          <a:p>
            <a:r>
              <a:rPr lang="it-CH" altLang="it-CH"/>
              <a:t>http://en.wikipedia.org/wiki/British_Mandate_Palestine</a:t>
            </a:r>
          </a:p>
        </p:txBody>
      </p:sp>
      <p:sp>
        <p:nvSpPr>
          <p:cNvPr id="131076" name="Segnaposto numero diapositiva 3">
            <a:extLst>
              <a:ext uri="{FF2B5EF4-FFF2-40B4-BE49-F238E27FC236}">
                <a16:creationId xmlns:a16="http://schemas.microsoft.com/office/drawing/2014/main" id="{AFBA3F54-3428-3E90-8975-7BA1B82467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4E171C-2E50-40D9-8749-DE93F7B9D733}" type="slidenum">
              <a:rPr lang="it-CH" altLang="en-US" smtClean="0"/>
              <a:pPr>
                <a:spcBef>
                  <a:spcPct val="0"/>
                </a:spcBef>
              </a:pPr>
              <a:t>24</a:t>
            </a:fld>
            <a:endParaRPr lang="it-CH"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egnaposto immagine diapositiva 1">
            <a:extLst>
              <a:ext uri="{FF2B5EF4-FFF2-40B4-BE49-F238E27FC236}">
                <a16:creationId xmlns:a16="http://schemas.microsoft.com/office/drawing/2014/main" id="{843B7ECE-6AC8-6F71-7603-3C529BEB7D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Segnaposto note 2">
            <a:extLst>
              <a:ext uri="{FF2B5EF4-FFF2-40B4-BE49-F238E27FC236}">
                <a16:creationId xmlns:a16="http://schemas.microsoft.com/office/drawing/2014/main" id="{89BCC5C6-EC9B-9469-93CD-9259028CF35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commissione PEEL fu la sesta commissione che dovette indagare sui disordini in Palestina. Il piano di spartizione proposto dalla commissione PEEL fu probabilmente il più equo di tutti.</a:t>
            </a:r>
          </a:p>
          <a:p>
            <a:endParaRPr lang="it-CH" altLang="it-CH"/>
          </a:p>
          <a:p>
            <a:r>
              <a:rPr lang="it-CH" altLang="it-CH"/>
              <a:t>http://en.wikipedia.org/wiki/Peel_Commission</a:t>
            </a:r>
          </a:p>
        </p:txBody>
      </p:sp>
      <p:sp>
        <p:nvSpPr>
          <p:cNvPr id="133124" name="Segnaposto numero diapositiva 3">
            <a:extLst>
              <a:ext uri="{FF2B5EF4-FFF2-40B4-BE49-F238E27FC236}">
                <a16:creationId xmlns:a16="http://schemas.microsoft.com/office/drawing/2014/main" id="{0BACF6D1-5054-0E92-246E-C3F383F9A0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80DF3FE-46FB-4043-8827-01A8940B3881}" type="slidenum">
              <a:rPr lang="it-CH" altLang="en-US" smtClean="0"/>
              <a:pPr>
                <a:spcBef>
                  <a:spcPct val="0"/>
                </a:spcBef>
              </a:pPr>
              <a:t>25</a:t>
            </a:fld>
            <a:endParaRPr lang="it-CH"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immagine diapositiva 1">
            <a:extLst>
              <a:ext uri="{FF2B5EF4-FFF2-40B4-BE49-F238E27FC236}">
                <a16:creationId xmlns:a16="http://schemas.microsoft.com/office/drawing/2014/main" id="{DAF122A0-84A0-C300-23FC-8387C91A14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Segnaposto note 2">
            <a:extLst>
              <a:ext uri="{FF2B5EF4-FFF2-40B4-BE49-F238E27FC236}">
                <a16:creationId xmlns:a16="http://schemas.microsoft.com/office/drawing/2014/main" id="{3C0A9025-C852-61F1-8B85-F3D9094081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25 novembre 1940: nel porto di Haifa i terroristi sionisti affondano la nave Patria carica di immigranti ebraici per impedire loro di insediarsi nelle isole Maurizius: 267 morti.</a:t>
            </a:r>
          </a:p>
          <a:p>
            <a:endParaRPr lang="it-CH" altLang="it-CH"/>
          </a:p>
          <a:p>
            <a:r>
              <a:rPr lang="it-CH" altLang="it-CH"/>
              <a:t>http://en.wikipedia.org/wiki/Patria_disaster</a:t>
            </a:r>
          </a:p>
          <a:p>
            <a:r>
              <a:rPr lang="it-CH" altLang="it-CH"/>
              <a:t>http://en.wikipedia.org/wiki/Jewish_Agency_for_Israel</a:t>
            </a:r>
          </a:p>
          <a:p>
            <a:r>
              <a:rPr lang="it-CH" altLang="it-CH"/>
              <a:t>*</a:t>
            </a:r>
          </a:p>
          <a:p>
            <a:endParaRPr lang="it-CH" altLang="it-CH"/>
          </a:p>
          <a:p>
            <a:endParaRPr lang="it-CH" altLang="it-CH"/>
          </a:p>
        </p:txBody>
      </p:sp>
      <p:sp>
        <p:nvSpPr>
          <p:cNvPr id="135172" name="Segnaposto numero diapositiva 3">
            <a:extLst>
              <a:ext uri="{FF2B5EF4-FFF2-40B4-BE49-F238E27FC236}">
                <a16:creationId xmlns:a16="http://schemas.microsoft.com/office/drawing/2014/main" id="{83220706-43E8-CF8F-DA85-DA8611DF124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4F6E91-8936-4038-8B51-0F768082D23B}" type="slidenum">
              <a:rPr lang="it-CH" altLang="en-US" smtClean="0"/>
              <a:pPr>
                <a:spcBef>
                  <a:spcPct val="0"/>
                </a:spcBef>
              </a:pPr>
              <a:t>26</a:t>
            </a:fld>
            <a:endParaRPr lang="it-CH"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egnaposto immagine diapositiva 1">
            <a:extLst>
              <a:ext uri="{FF2B5EF4-FFF2-40B4-BE49-F238E27FC236}">
                <a16:creationId xmlns:a16="http://schemas.microsoft.com/office/drawing/2014/main" id="{A8783C46-AE48-E5C7-C85B-E91218F05B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Segnaposto note 2">
            <a:extLst>
              <a:ext uri="{FF2B5EF4-FFF2-40B4-BE49-F238E27FC236}">
                <a16:creationId xmlns:a16="http://schemas.microsoft.com/office/drawing/2014/main" id="{3190B5CF-A2CB-B50B-B61F-1A7772EAB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Oggi l’ex cinema Alhambra è la sede della setta Scientology</a:t>
            </a:r>
          </a:p>
        </p:txBody>
      </p:sp>
      <p:sp>
        <p:nvSpPr>
          <p:cNvPr id="137220" name="Segnaposto numero diapositiva 3">
            <a:extLst>
              <a:ext uri="{FF2B5EF4-FFF2-40B4-BE49-F238E27FC236}">
                <a16:creationId xmlns:a16="http://schemas.microsoft.com/office/drawing/2014/main" id="{A5957C60-435A-2298-B485-3828527993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ED88C36-49BA-4F72-8F25-B04EC4D6453E}" type="slidenum">
              <a:rPr lang="it-CH" altLang="en-US" smtClean="0">
                <a:solidFill>
                  <a:srgbClr val="000000"/>
                </a:solidFill>
              </a:rPr>
              <a:pPr>
                <a:spcBef>
                  <a:spcPct val="0"/>
                </a:spcBef>
              </a:pPr>
              <a:t>27</a:t>
            </a:fld>
            <a:endParaRPr lang="it-CH" altLang="en-US">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egnaposto immagine diapositiva 1">
            <a:extLst>
              <a:ext uri="{FF2B5EF4-FFF2-40B4-BE49-F238E27FC236}">
                <a16:creationId xmlns:a16="http://schemas.microsoft.com/office/drawing/2014/main" id="{9E51012D-C179-D00E-B624-8ACE933ABA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Segnaposto note 2">
            <a:extLst>
              <a:ext uri="{FF2B5EF4-FFF2-40B4-BE49-F238E27FC236}">
                <a16:creationId xmlns:a16="http://schemas.microsoft.com/office/drawing/2014/main" id="{CA2E832A-2994-09E5-CF0E-CCFCD96CFC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solidFill>
                  <a:srgbClr val="000000"/>
                </a:solidFill>
              </a:rPr>
              <a:t>Le bande sioniste attaccavano e terrorizzavano sistematicamente i palestinesi ogni dove. Anche i villaggi più discosti venivano attaccati. Numerosi i sabotaggi, specialmente alle linee ferroviarie.</a:t>
            </a:r>
          </a:p>
          <a:p>
            <a:endParaRPr lang="it-CH" altLang="it-CH">
              <a:solidFill>
                <a:srgbClr val="000000"/>
              </a:solidFill>
            </a:endParaRPr>
          </a:p>
          <a:p>
            <a:r>
              <a:rPr lang="it-CH" altLang="it-CH"/>
              <a:t>https://it.wikipedia.org/wiki/Haganah</a:t>
            </a:r>
          </a:p>
          <a:p>
            <a:r>
              <a:rPr lang="it-CH" altLang="it-CH"/>
              <a:t>http://en.wikipedia.org/wiki/Haganah</a:t>
            </a:r>
          </a:p>
          <a:p>
            <a:r>
              <a:rPr lang="it-CH" altLang="it-CH"/>
              <a:t>https://it.wikipedia.org/wiki/Palmach</a:t>
            </a:r>
          </a:p>
          <a:p>
            <a:r>
              <a:rPr lang="it-CH" altLang="it-CH"/>
              <a:t>http://en.wikipedia.org/wiki/Palmach</a:t>
            </a:r>
          </a:p>
          <a:p>
            <a:r>
              <a:rPr lang="it-CH" altLang="it-CH"/>
              <a:t>https://it.wikipedia.org/wiki/Irgun</a:t>
            </a:r>
          </a:p>
          <a:p>
            <a:r>
              <a:rPr lang="it-CH" altLang="it-CH"/>
              <a:t>http://en.wikipedia.org/wiki/Irgun</a:t>
            </a:r>
          </a:p>
          <a:p>
            <a:r>
              <a:rPr lang="it-CH" altLang="it-CH"/>
              <a:t>https://it.wikipedia.org/wiki/Banda_Stern</a:t>
            </a:r>
          </a:p>
          <a:p>
            <a:r>
              <a:rPr lang="it-CH" altLang="it-CH"/>
              <a:t>http://en.wikipedia.org/wiki/Stern_Gang</a:t>
            </a:r>
          </a:p>
          <a:p>
            <a:r>
              <a:rPr lang="it-CH" altLang="it-CH"/>
              <a:t>http://en.wikipedia.org/wiki/Semiramis_Hotel_bombing</a:t>
            </a:r>
          </a:p>
          <a:p>
            <a:r>
              <a:rPr lang="it-CH" altLang="it-CH">
                <a:solidFill>
                  <a:srgbClr val="000000"/>
                </a:solidFill>
              </a:rPr>
              <a:t>http://en.wikipedia.org/wiki/Jewish_insurgency_in_Palestine</a:t>
            </a:r>
          </a:p>
          <a:p>
            <a:r>
              <a:rPr lang="it-CH" altLang="it-CH">
                <a:solidFill>
                  <a:srgbClr val="000000"/>
                </a:solidFill>
              </a:rPr>
              <a:t>http://cosmos.ucc.ie/cs1064/jabowen/IPSC/php/event.php?eid=5894</a:t>
            </a:r>
          </a:p>
          <a:p>
            <a:endParaRPr lang="it-CH" altLang="it-CH">
              <a:solidFill>
                <a:srgbClr val="000000"/>
              </a:solidFill>
            </a:endParaRPr>
          </a:p>
          <a:p>
            <a:endParaRPr lang="it-CH" altLang="it-CH"/>
          </a:p>
          <a:p>
            <a:endParaRPr lang="it-CH" altLang="it-CH"/>
          </a:p>
        </p:txBody>
      </p:sp>
      <p:sp>
        <p:nvSpPr>
          <p:cNvPr id="139268" name="Segnaposto numero diapositiva 3">
            <a:extLst>
              <a:ext uri="{FF2B5EF4-FFF2-40B4-BE49-F238E27FC236}">
                <a16:creationId xmlns:a16="http://schemas.microsoft.com/office/drawing/2014/main" id="{048767C3-2EE5-168C-4A55-BDD0FC1C91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B0F6C8-409E-450E-81E5-756D61A13EE9}" type="slidenum">
              <a:rPr lang="it-CH" altLang="en-US" smtClean="0"/>
              <a:pPr>
                <a:spcBef>
                  <a:spcPct val="0"/>
                </a:spcBef>
              </a:pPr>
              <a:t>28</a:t>
            </a:fld>
            <a:endParaRPr lang="it-CH"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egnaposto immagine diapositiva 1">
            <a:extLst>
              <a:ext uri="{FF2B5EF4-FFF2-40B4-BE49-F238E27FC236}">
                <a16:creationId xmlns:a16="http://schemas.microsoft.com/office/drawing/2014/main" id="{329C406F-35FE-3275-C80A-27C2CA83DC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Segnaposto note 2">
            <a:extLst>
              <a:ext uri="{FF2B5EF4-FFF2-40B4-BE49-F238E27FC236}">
                <a16:creationId xmlns:a16="http://schemas.microsoft.com/office/drawing/2014/main" id="{42E76B15-759F-1F41-FF4B-B7789A68CE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http://en.wikipedia.org/wiki/Jewish_National_Fund</a:t>
            </a:r>
          </a:p>
          <a:p>
            <a:endParaRPr lang="it-CH" altLang="it-CH"/>
          </a:p>
          <a:p>
            <a:r>
              <a:rPr lang="it-CH" altLang="it-CH"/>
              <a:t>*</a:t>
            </a:r>
          </a:p>
          <a:p>
            <a:endParaRPr lang="it-CH" altLang="it-CH"/>
          </a:p>
        </p:txBody>
      </p:sp>
      <p:sp>
        <p:nvSpPr>
          <p:cNvPr id="141316" name="Segnaposto numero diapositiva 3">
            <a:extLst>
              <a:ext uri="{FF2B5EF4-FFF2-40B4-BE49-F238E27FC236}">
                <a16:creationId xmlns:a16="http://schemas.microsoft.com/office/drawing/2014/main" id="{538769F5-8C53-8DFE-30F7-79554FFD68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5147604-8610-4A90-B0BE-FA458713D93D}" type="slidenum">
              <a:rPr lang="it-CH" altLang="en-US" smtClean="0"/>
              <a:pPr>
                <a:spcBef>
                  <a:spcPct val="0"/>
                </a:spcBef>
              </a:pPr>
              <a:t>29</a:t>
            </a:fld>
            <a:endParaRPr lang="it-CH"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egnaposto immagine diapositiva 1">
            <a:extLst>
              <a:ext uri="{FF2B5EF4-FFF2-40B4-BE49-F238E27FC236}">
                <a16:creationId xmlns:a16="http://schemas.microsoft.com/office/drawing/2014/main" id="{4C9B0B4C-9E79-DB8D-47C9-49FE3BD8B4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Segnaposto note 2">
            <a:extLst>
              <a:ext uri="{FF2B5EF4-FFF2-40B4-BE49-F238E27FC236}">
                <a16:creationId xmlns:a16="http://schemas.microsoft.com/office/drawing/2014/main" id="{92AC9FD7-88D9-C83A-ED4E-81E63A9156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http://en.wikipedia.org/wiki/Demographics_of_Palestine</a:t>
            </a:r>
          </a:p>
        </p:txBody>
      </p:sp>
      <p:sp>
        <p:nvSpPr>
          <p:cNvPr id="143364" name="Segnaposto numero diapositiva 3">
            <a:extLst>
              <a:ext uri="{FF2B5EF4-FFF2-40B4-BE49-F238E27FC236}">
                <a16:creationId xmlns:a16="http://schemas.microsoft.com/office/drawing/2014/main" id="{398ACD49-97C8-2945-1270-68D861063D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DFF762F-263C-493D-912D-5B0E50BDCA13}" type="slidenum">
              <a:rPr lang="it-CH" altLang="en-US" smtClean="0"/>
              <a:pPr>
                <a:spcBef>
                  <a:spcPct val="0"/>
                </a:spcBef>
              </a:pPr>
              <a:t>30</a:t>
            </a:fld>
            <a:endParaRPr lang="it-CH"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a:extLst>
              <a:ext uri="{FF2B5EF4-FFF2-40B4-BE49-F238E27FC236}">
                <a16:creationId xmlns:a16="http://schemas.microsoft.com/office/drawing/2014/main" id="{FB89CAEA-DB7E-DBB0-BE6C-7DDCB90BC1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C372A2-3B50-41C0-B903-45BC4CD3E8A8}" type="slidenum">
              <a:rPr lang="it-IT" altLang="it-CH" smtClean="0">
                <a:solidFill>
                  <a:srgbClr val="000000"/>
                </a:solidFill>
                <a:latin typeface="Arial" panose="020B0604020202020204" pitchFamily="34" charset="0"/>
              </a:rPr>
              <a:pPr>
                <a:spcBef>
                  <a:spcPct val="0"/>
                </a:spcBef>
              </a:pPr>
              <a:t>31</a:t>
            </a:fld>
            <a:endParaRPr lang="it-IT" altLang="it-CH">
              <a:solidFill>
                <a:srgbClr val="000000"/>
              </a:solidFill>
              <a:latin typeface="Arial" panose="020B0604020202020204" pitchFamily="34" charset="0"/>
            </a:endParaRPr>
          </a:p>
        </p:txBody>
      </p:sp>
      <p:sp>
        <p:nvSpPr>
          <p:cNvPr id="408579" name="Rectangle 2">
            <a:extLst>
              <a:ext uri="{FF2B5EF4-FFF2-40B4-BE49-F238E27FC236}">
                <a16:creationId xmlns:a16="http://schemas.microsoft.com/office/drawing/2014/main" id="{B97601A5-EA36-1349-1538-A35EEDC567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0" name="Rectangle 3">
            <a:extLst>
              <a:ext uri="{FF2B5EF4-FFF2-40B4-BE49-F238E27FC236}">
                <a16:creationId xmlns:a16="http://schemas.microsoft.com/office/drawing/2014/main" id="{6ACB74CA-F4C8-DBD7-DD61-C7A3B9AA9C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dirty="0"/>
              <a:t>I </a:t>
            </a:r>
            <a:r>
              <a:rPr lang="fr-CH" altLang="it-CH" dirty="0" err="1"/>
              <a:t>sionisti</a:t>
            </a:r>
            <a:r>
              <a:rPr lang="fr-CH" altLang="it-CH" dirty="0"/>
              <a:t> </a:t>
            </a:r>
            <a:r>
              <a:rPr lang="fr-CH" altLang="it-CH" dirty="0" err="1"/>
              <a:t>fecero</a:t>
            </a:r>
            <a:r>
              <a:rPr lang="fr-CH" altLang="it-CH" dirty="0"/>
              <a:t> di </a:t>
            </a:r>
            <a:r>
              <a:rPr lang="fr-CH" altLang="it-CH" dirty="0" err="1"/>
              <a:t>tutto</a:t>
            </a:r>
            <a:r>
              <a:rPr lang="fr-CH" altLang="it-CH" dirty="0"/>
              <a:t> per </a:t>
            </a:r>
            <a:r>
              <a:rPr lang="fr-CH" altLang="it-CH" dirty="0" err="1"/>
              <a:t>influenzare</a:t>
            </a:r>
            <a:r>
              <a:rPr lang="fr-CH" altLang="it-CH" dirty="0"/>
              <a:t> l’UNSCOP a </a:t>
            </a:r>
            <a:r>
              <a:rPr lang="fr-CH" altLang="it-CH" dirty="0" err="1"/>
              <a:t>loro</a:t>
            </a:r>
            <a:r>
              <a:rPr lang="fr-CH" altLang="it-CH" dirty="0"/>
              <a:t> </a:t>
            </a:r>
            <a:r>
              <a:rPr lang="fr-CH" altLang="it-CH" dirty="0" err="1"/>
              <a:t>vantaggio</a:t>
            </a:r>
            <a:r>
              <a:rPr lang="fr-CH" altLang="it-CH" dirty="0"/>
              <a:t>. L’</a:t>
            </a:r>
            <a:r>
              <a:rPr lang="fr-CH" altLang="it-CH" dirty="0" err="1"/>
              <a:t>Assemblea</a:t>
            </a:r>
            <a:r>
              <a:rPr lang="fr-CH" altLang="it-CH" dirty="0"/>
              <a:t> </a:t>
            </a:r>
            <a:r>
              <a:rPr lang="fr-CH" altLang="it-CH" dirty="0" err="1"/>
              <a:t>generale</a:t>
            </a:r>
            <a:r>
              <a:rPr lang="fr-CH" altLang="it-CH" dirty="0"/>
              <a:t> </a:t>
            </a:r>
            <a:r>
              <a:rPr lang="fr-CH" altLang="it-CH" dirty="0" err="1"/>
              <a:t>votò</a:t>
            </a:r>
            <a:r>
              <a:rPr lang="fr-CH" altLang="it-CH" dirty="0"/>
              <a:t> la </a:t>
            </a:r>
            <a:r>
              <a:rPr lang="fr-CH" altLang="it-CH" dirty="0" err="1"/>
              <a:t>proposta</a:t>
            </a:r>
            <a:r>
              <a:rPr lang="fr-CH" altLang="it-CH" dirty="0"/>
              <a:t> </a:t>
            </a:r>
            <a:r>
              <a:rPr lang="fr-CH" altLang="it-CH" dirty="0" err="1"/>
              <a:t>della</a:t>
            </a:r>
            <a:r>
              <a:rPr lang="fr-CH" altLang="it-CH" dirty="0"/>
              <a:t> </a:t>
            </a:r>
            <a:r>
              <a:rPr lang="fr-CH" altLang="it-CH" dirty="0" err="1"/>
              <a:t>maggioranza</a:t>
            </a:r>
            <a:r>
              <a:rPr lang="fr-CH" altLang="it-CH" dirty="0"/>
              <a:t> </a:t>
            </a:r>
            <a:r>
              <a:rPr lang="fr-CH" altLang="it-CH" dirty="0" err="1"/>
              <a:t>ignorando</a:t>
            </a:r>
            <a:r>
              <a:rPr lang="fr-CH" altLang="it-CH" dirty="0"/>
              <a:t> la più </a:t>
            </a:r>
            <a:r>
              <a:rPr lang="fr-CH" altLang="it-CH" dirty="0" err="1"/>
              <a:t>equa</a:t>
            </a:r>
            <a:r>
              <a:rPr lang="fr-CH" altLang="it-CH" dirty="0"/>
              <a:t> </a:t>
            </a:r>
            <a:r>
              <a:rPr lang="fr-CH" altLang="it-CH" dirty="0" err="1"/>
              <a:t>proposta</a:t>
            </a:r>
            <a:r>
              <a:rPr lang="fr-CH" altLang="it-CH" dirty="0"/>
              <a:t> </a:t>
            </a:r>
            <a:r>
              <a:rPr lang="fr-CH" altLang="it-CH" dirty="0" err="1"/>
              <a:t>della</a:t>
            </a:r>
            <a:r>
              <a:rPr lang="fr-CH" altLang="it-CH" dirty="0"/>
              <a:t> </a:t>
            </a:r>
            <a:r>
              <a:rPr lang="fr-CH" altLang="it-CH" dirty="0" err="1"/>
              <a:t>minoranza</a:t>
            </a:r>
            <a:r>
              <a:rPr lang="fr-CH" altLang="it-CH" dirty="0"/>
              <a:t>. </a:t>
            </a:r>
            <a:r>
              <a:rPr lang="it-CH" altLang="it-CH" dirty="0"/>
              <a:t>L’ONU contava allora 56 paesi. La votazione fu rinviata ben due volte. Erano necessari i 2/ 3 dei consensi, ovvero 37 voti. I sì furono 33, i no 13 e gli astenuti 10. Per l’occasione non si contarono gli astenuti! Contrariamente a quanto preannunciato  Haiti, Liberia e Filippine decisero all’ultimo momento di votare sì a seguito delle scandalose pressioni degli USA che letteralmente  “comperarono” i voti con soldi donati dai sionisti. </a:t>
            </a:r>
          </a:p>
          <a:p>
            <a:pPr eaLnBrk="1" hangingPunct="1">
              <a:spcBef>
                <a:spcPct val="0"/>
              </a:spcBef>
            </a:pPr>
            <a:r>
              <a:rPr lang="it-CH" altLang="it-CH" dirty="0"/>
              <a:t>La risoluzione 181 sancisce la spartizione della Palestina : attribuisce il 56,47 % del territorio a 500’000 ebrei + 325'000 arabi , il 43,53 % del territorio a 807'000 arabi + 10'000 ebrei , la tutela internazionale su Gerusalemme con circa 100'000 ebrei e 105'000 arabi. Inoltre, la risoluzione 181 contiene una serie di diritti e obblighi per le parti coinvolte.</a:t>
            </a:r>
          </a:p>
          <a:p>
            <a:pPr eaLnBrk="1" hangingPunct="1">
              <a:spcBef>
                <a:spcPct val="0"/>
              </a:spcBef>
            </a:pPr>
            <a:endParaRPr lang="it-CH" altLang="it-CH" dirty="0"/>
          </a:p>
          <a:p>
            <a:pPr eaLnBrk="1" hangingPunct="1">
              <a:spcBef>
                <a:spcPct val="0"/>
              </a:spcBef>
            </a:pPr>
            <a:r>
              <a:rPr lang="it-CH" altLang="it-CH" b="1" dirty="0">
                <a:latin typeface="Arial" panose="020B0604020202020204" pitchFamily="34" charset="0"/>
                <a:cs typeface="Arial" panose="020B0604020202020204" pitchFamily="34" charset="0"/>
              </a:rPr>
              <a:t>Solo 12 giorni prima della risoluzione ONU, i sionisti firmarono l'accordo di spartizione della Palestina con il re di Giordania (Transgiordania). Ciò dimostra che i sionisti non avevano alcuna intenzione di rispettare la Risoluzione 181 delle Nazioni Unite. </a:t>
            </a:r>
          </a:p>
          <a:p>
            <a:pPr eaLnBrk="1" hangingPunct="1">
              <a:spcBef>
                <a:spcPct val="0"/>
              </a:spcBef>
            </a:pPr>
            <a:r>
              <a:rPr lang="it-CH" altLang="it-CH" b="1" dirty="0"/>
              <a:t>Tuttavia la propaganda israeliana accusa gli arabi di aver respinto la risoluzione 181 e di essere loro i responsabili per il fatto che oggi non esiste ancora uno Stato arabo palestinese.</a:t>
            </a:r>
          </a:p>
          <a:p>
            <a:pPr eaLnBrk="1" hangingPunct="1">
              <a:spcBef>
                <a:spcPct val="0"/>
              </a:spcBef>
            </a:pPr>
            <a:endParaRPr lang="it-CH" altLang="it-CH" dirty="0"/>
          </a:p>
          <a:p>
            <a:pPr eaLnBrk="1" hangingPunct="1">
              <a:spcBef>
                <a:spcPct val="0"/>
              </a:spcBef>
            </a:pPr>
            <a:r>
              <a:rPr lang="it-IT" altLang="it-CH" dirty="0"/>
              <a:t>http://en.wikipedia.org/wiki/1947_partition_plan</a:t>
            </a:r>
          </a:p>
          <a:p>
            <a:pPr eaLnBrk="1" hangingPunct="1">
              <a:spcBef>
                <a:spcPct val="0"/>
              </a:spcBef>
            </a:pPr>
            <a:r>
              <a:rPr lang="it-IT" altLang="it-CH" dirty="0"/>
              <a:t>http://en.wikipedia.org/wiki/UNSCOP</a:t>
            </a:r>
          </a:p>
          <a:p>
            <a:pPr eaLnBrk="1" hangingPunct="1">
              <a:spcBef>
                <a:spcPct val="0"/>
              </a:spcBef>
            </a:pPr>
            <a:r>
              <a:rPr lang="it-IT" altLang="it-CH" dirty="0"/>
              <a:t>http://www.foreignpolicyjournal.com/2010/10/26/the-myth-of-the-u-n-creation-of-israel/</a:t>
            </a:r>
          </a:p>
          <a:p>
            <a:pPr eaLnBrk="1" hangingPunct="1">
              <a:spcBef>
                <a:spcPct val="0"/>
              </a:spcBef>
            </a:pPr>
            <a:r>
              <a:rPr lang="it-IT" altLang="it-CH" dirty="0"/>
              <a:t>https://israelpalestinenews.org/real-story-israel-created-wasnt-un/</a:t>
            </a:r>
          </a:p>
          <a:p>
            <a:pPr eaLnBrk="1" hangingPunct="1">
              <a:spcBef>
                <a:spcPct val="0"/>
              </a:spcBef>
            </a:pPr>
            <a:r>
              <a:rPr lang="it-IT" altLang="it-CH" dirty="0"/>
              <a:t>https://en.wikipedia.org/wiki/Abdullah_I_of_Jordan</a:t>
            </a:r>
          </a:p>
          <a:p>
            <a:pPr eaLnBrk="1" hangingPunct="1">
              <a:spcBef>
                <a:spcPct val="0"/>
              </a:spcBef>
            </a:pPr>
            <a:endParaRPr lang="it-IT" altLang="it-CH" dirty="0"/>
          </a:p>
          <a:p>
            <a:pPr eaLnBrk="1" hangingPunct="1">
              <a:spcBef>
                <a:spcPct val="0"/>
              </a:spcBef>
            </a:pPr>
            <a:endParaRPr lang="it-IT" altLang="it-CH" dirty="0"/>
          </a:p>
          <a:p>
            <a:pPr eaLnBrk="1" hangingPunct="1">
              <a:spcBef>
                <a:spcPct val="0"/>
              </a:spcBef>
            </a:pPr>
            <a:r>
              <a:rPr lang="it-IT" altLang="it-CH" dirty="0"/>
              <a:t>https://www.middleeastmonitor.com/20191010-israel-has-never-had-any-intention-of-honouring-either-the-1947-partition-plan-or-1967-borders/</a:t>
            </a:r>
          </a:p>
          <a:p>
            <a:pPr eaLnBrk="1" hangingPunct="1">
              <a:spcBef>
                <a:spcPct val="0"/>
              </a:spcBef>
            </a:pPr>
            <a:endParaRPr lang="it-IT" altLang="it-CH"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egnaposto immagine diapositiva 1">
            <a:extLst>
              <a:ext uri="{FF2B5EF4-FFF2-40B4-BE49-F238E27FC236}">
                <a16:creationId xmlns:a16="http://schemas.microsoft.com/office/drawing/2014/main" id="{FDA70117-6469-F959-2CA8-7DF60D3F4C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Segnaposto note 2">
            <a:extLst>
              <a:ext uri="{FF2B5EF4-FFF2-40B4-BE49-F238E27FC236}">
                <a16:creationId xmlns:a16="http://schemas.microsoft.com/office/drawing/2014/main" id="{B175E129-0957-5DF3-9BC2-E494270FE3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it-CH"/>
          </a:p>
          <a:p>
            <a:endParaRPr lang="it-CH" altLang="it-CH"/>
          </a:p>
          <a:p>
            <a:r>
              <a:rPr lang="it-CH" altLang="it-CH"/>
              <a:t>http://en.wikipedia.org/wiki/Haganah</a:t>
            </a:r>
          </a:p>
          <a:p>
            <a:r>
              <a:rPr lang="it-CH" altLang="it-CH"/>
              <a:t>http://en.wikipedia.org/wiki/Palmach</a:t>
            </a:r>
          </a:p>
          <a:p>
            <a:r>
              <a:rPr lang="it-CH" altLang="it-CH"/>
              <a:t>https://en.wikipedia.org/wiki/Irgun</a:t>
            </a:r>
          </a:p>
          <a:p>
            <a:r>
              <a:rPr lang="it-CH" altLang="it-CH"/>
              <a:t>https://en.wikipedia.org/wiki/1948_Arab%E2%80%93Israeli_War</a:t>
            </a:r>
          </a:p>
          <a:p>
            <a:r>
              <a:rPr lang="it-CH" altLang="it-CH"/>
              <a:t>https://en.wikipedia.org/wiki/Killings_and_massacres_during_the_1948_Palestine_war</a:t>
            </a:r>
          </a:p>
        </p:txBody>
      </p:sp>
      <p:sp>
        <p:nvSpPr>
          <p:cNvPr id="147460" name="Segnaposto numero diapositiva 3">
            <a:extLst>
              <a:ext uri="{FF2B5EF4-FFF2-40B4-BE49-F238E27FC236}">
                <a16:creationId xmlns:a16="http://schemas.microsoft.com/office/drawing/2014/main" id="{A6F966AA-BA12-DC4B-DB9D-CEDFEFCA72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24BB83-6A6F-4111-9CD9-5A2396DB3EA5}" type="slidenum">
              <a:rPr lang="it-CH" altLang="en-US" smtClean="0"/>
              <a:pPr>
                <a:spcBef>
                  <a:spcPct val="0"/>
                </a:spcBef>
              </a:pPr>
              <a:t>32</a:t>
            </a:fld>
            <a:endParaRPr lang="it-CH"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egnaposto immagine diapositiva 1">
            <a:extLst>
              <a:ext uri="{FF2B5EF4-FFF2-40B4-BE49-F238E27FC236}">
                <a16:creationId xmlns:a16="http://schemas.microsoft.com/office/drawing/2014/main" id="{40791721-57F0-2CB6-920F-39AC4D192C5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Segnaposto note 2">
            <a:extLst>
              <a:ext uri="{FF2B5EF4-FFF2-40B4-BE49-F238E27FC236}">
                <a16:creationId xmlns:a16="http://schemas.microsoft.com/office/drawing/2014/main" id="{65C94FDC-958C-7E03-F18E-8926FDAF64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 dipendenza delle fonti a Deir Yassin furono massacrate tra 93 e 254 persone. Il delegato della croce rossa contò circa 200 cadaveri. Alcune decine di prigionieri palestinesi furono esibiti a Gerusalemme e poi assassinati.</a:t>
            </a:r>
          </a:p>
          <a:p>
            <a:r>
              <a:rPr lang="it-CH" altLang="it-CH"/>
              <a:t>Recenti ricerche basate anche sui rilievi aerofotografici inglesi da poco desecrati hanno permesso di stabilire che tra il 1947 e il 1949 furono scacciati circa 850’000 palestinesi. Nel 1948 e negli anni successivi circa 700’000 ebrei si trasferirono dai paesi arabi in Israele.</a:t>
            </a:r>
          </a:p>
          <a:p>
            <a:endParaRPr lang="it-CH" altLang="it-CH"/>
          </a:p>
          <a:p>
            <a:r>
              <a:rPr lang="it-CH" altLang="it-CH"/>
              <a:t>http://en.wikipedia.org/wiki/Deir_Yassin_massacre</a:t>
            </a:r>
          </a:p>
          <a:p>
            <a:r>
              <a:rPr lang="it-CH" altLang="it-CH"/>
              <a:t>http://mcexcorcism.wordpress.com/2014/09/03/palastina-massengrab-aus-dem-jahr-1948-entdeckt/</a:t>
            </a:r>
          </a:p>
        </p:txBody>
      </p:sp>
      <p:sp>
        <p:nvSpPr>
          <p:cNvPr id="149508" name="Segnaposto numero diapositiva 3">
            <a:extLst>
              <a:ext uri="{FF2B5EF4-FFF2-40B4-BE49-F238E27FC236}">
                <a16:creationId xmlns:a16="http://schemas.microsoft.com/office/drawing/2014/main" id="{A83DB472-561F-9358-D1B5-979D4BEDEEA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0BD5B74-53A0-4978-B89A-1E6882F1D19A}" type="slidenum">
              <a:rPr lang="it-CH" altLang="en-US" smtClean="0">
                <a:solidFill>
                  <a:srgbClr val="000000"/>
                </a:solidFill>
              </a:rPr>
              <a:pPr>
                <a:spcBef>
                  <a:spcPct val="0"/>
                </a:spcBef>
              </a:pPr>
              <a:t>33</a:t>
            </a:fld>
            <a:endParaRPr lang="it-CH" altLang="en-US">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a:extLst>
              <a:ext uri="{FF2B5EF4-FFF2-40B4-BE49-F238E27FC236}">
                <a16:creationId xmlns:a16="http://schemas.microsoft.com/office/drawing/2014/main" id="{84588D40-03A9-64F5-3629-A06DEE72EB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Segnaposto note 2">
            <a:extLst>
              <a:ext uri="{FF2B5EF4-FFF2-40B4-BE49-F238E27FC236}">
                <a16:creationId xmlns:a16="http://schemas.microsoft.com/office/drawing/2014/main" id="{19EAC806-E5F7-3A35-F9B7-7E439C9A769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http://en.wikipedia.org/wiki/The_Levant</a:t>
            </a:r>
          </a:p>
          <a:p>
            <a:r>
              <a:rPr lang="it-CH" altLang="it-CH"/>
              <a:t>http://it.wikipedia.org/wiki/Palestina</a:t>
            </a:r>
          </a:p>
          <a:p>
            <a:endParaRPr lang="it-CH" altLang="it-CH"/>
          </a:p>
          <a:p>
            <a:endParaRPr lang="it-CH" altLang="it-CH"/>
          </a:p>
        </p:txBody>
      </p:sp>
      <p:sp>
        <p:nvSpPr>
          <p:cNvPr id="93188" name="Segnaposto numero diapositiva 3">
            <a:extLst>
              <a:ext uri="{FF2B5EF4-FFF2-40B4-BE49-F238E27FC236}">
                <a16:creationId xmlns:a16="http://schemas.microsoft.com/office/drawing/2014/main" id="{65CA2559-BB05-8F6C-9EC4-53AA67FE2A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4A5EC6C-06EF-4E55-8658-5EC268171EB3}" type="slidenum">
              <a:rPr lang="it-CH" altLang="en-US" smtClean="0"/>
              <a:pPr>
                <a:spcBef>
                  <a:spcPct val="0"/>
                </a:spcBef>
              </a:pPr>
              <a:t>4</a:t>
            </a:fld>
            <a:endParaRPr lang="it-CH"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egnaposto immagine diapositiva 1">
            <a:extLst>
              <a:ext uri="{FF2B5EF4-FFF2-40B4-BE49-F238E27FC236}">
                <a16:creationId xmlns:a16="http://schemas.microsoft.com/office/drawing/2014/main" id="{995C6B4D-51ED-7377-D50B-0F5913D488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Segnaposto note 2">
            <a:extLst>
              <a:ext uri="{FF2B5EF4-FFF2-40B4-BE49-F238E27FC236}">
                <a16:creationId xmlns:a16="http://schemas.microsoft.com/office/drawing/2014/main" id="{FC8134F3-80D8-D1B9-FBC1-8077413EB00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Prima del 14 maggio 1948 i sionisti avevano già distrutto circa 220 villaggi e borgate palestinesi e scacciato circa 300’000 civili palestinesi.</a:t>
            </a:r>
          </a:p>
          <a:p>
            <a:endParaRPr lang="it-CH" altLang="it-CH" dirty="0"/>
          </a:p>
          <a:p>
            <a:r>
              <a:rPr lang="it-CH" altLang="it-CH" dirty="0"/>
              <a:t>http://en.wikipedia.org/wiki/1948_Palestinian_exodus</a:t>
            </a:r>
          </a:p>
          <a:p>
            <a:endParaRPr lang="it-CH" altLang="it-CH" dirty="0"/>
          </a:p>
          <a:p>
            <a:r>
              <a:rPr lang="it-CH" altLang="it-CH" dirty="0"/>
              <a:t>https://issuu.com/unrwa/docs/unrwa_book__1_?utm_medium=referral&amp;utm_source=www.unrwa.org</a:t>
            </a:r>
          </a:p>
          <a:p>
            <a:endParaRPr lang="it-CH" altLang="it-CH" dirty="0"/>
          </a:p>
          <a:p>
            <a:endParaRPr lang="it-CH" altLang="it-CH" dirty="0"/>
          </a:p>
        </p:txBody>
      </p:sp>
      <p:sp>
        <p:nvSpPr>
          <p:cNvPr id="151556" name="Segnaposto numero diapositiva 3">
            <a:extLst>
              <a:ext uri="{FF2B5EF4-FFF2-40B4-BE49-F238E27FC236}">
                <a16:creationId xmlns:a16="http://schemas.microsoft.com/office/drawing/2014/main" id="{853C7DF5-F434-DD38-5CCA-3FE42EEDB4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6A93EC-42D3-45FF-B3B6-6A96DF65E4B0}" type="slidenum">
              <a:rPr lang="it-CH" altLang="en-US" smtClean="0"/>
              <a:pPr>
                <a:spcBef>
                  <a:spcPct val="0"/>
                </a:spcBef>
              </a:pPr>
              <a:t>34</a:t>
            </a:fld>
            <a:endParaRPr lang="it-CH"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egnaposto immagine diapositiva 1">
            <a:extLst>
              <a:ext uri="{FF2B5EF4-FFF2-40B4-BE49-F238E27FC236}">
                <a16:creationId xmlns:a16="http://schemas.microsoft.com/office/drawing/2014/main" id="{CBFA272C-6080-1441-CDC8-740D72FA87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Segnaposto note 2">
            <a:extLst>
              <a:ext uri="{FF2B5EF4-FFF2-40B4-BE49-F238E27FC236}">
                <a16:creationId xmlns:a16="http://schemas.microsoft.com/office/drawing/2014/main" id="{999F1E81-A8A2-ABE8-2DED-C83960343E5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nave Exodus, con i suoi 4500 passeggeri, fu un’operazione propagandistica realizzata dai sionisti per influenzare l’opinione pubblica mondiale e l’UNSCOP,  la commissione dell’ONU per la Palestina, che stava allestendo il noto piano di spartizione. </a:t>
            </a:r>
          </a:p>
          <a:p>
            <a:pPr eaLnBrk="1" hangingPunct="1">
              <a:spcBef>
                <a:spcPct val="0"/>
              </a:spcBef>
            </a:pPr>
            <a:r>
              <a:rPr lang="it-CH" altLang="it-CH"/>
              <a:t>I 4500 immigranti ebrei furono rispediti dagli inglesi in Europa e in seguito emigrarono in Palestina per altre vie.</a:t>
            </a:r>
          </a:p>
          <a:p>
            <a:pPr eaLnBrk="1" hangingPunct="1">
              <a:spcBef>
                <a:spcPct val="0"/>
              </a:spcBef>
            </a:pPr>
            <a:r>
              <a:rPr lang="it-CH" altLang="it-CH"/>
              <a:t>Nelle foto i profughi palestinesi sono maggioritariamente donne e bambini perché gli uomini erano stati imprigionati o uccisi dai sionisti.</a:t>
            </a:r>
          </a:p>
          <a:p>
            <a:pPr eaLnBrk="1" hangingPunct="1">
              <a:spcBef>
                <a:spcPct val="0"/>
              </a:spcBef>
            </a:pPr>
            <a:endParaRPr lang="it-CH" altLang="it-CH"/>
          </a:p>
          <a:p>
            <a:pPr eaLnBrk="1" hangingPunct="1">
              <a:spcBef>
                <a:spcPct val="0"/>
              </a:spcBef>
            </a:pPr>
            <a:r>
              <a:rPr lang="it-CH" altLang="it-CH"/>
              <a:t>http://en.wikipedia.org/wiki/Exodus_(ship)</a:t>
            </a:r>
          </a:p>
          <a:p>
            <a:pPr eaLnBrk="1" hangingPunct="1">
              <a:spcBef>
                <a:spcPct val="0"/>
              </a:spcBef>
            </a:pPr>
            <a:r>
              <a:rPr lang="it-CH" altLang="it-CH"/>
              <a:t>http://en.wikipedia.org/wiki/1948_Palestinian_exodus</a:t>
            </a:r>
          </a:p>
        </p:txBody>
      </p:sp>
      <p:sp>
        <p:nvSpPr>
          <p:cNvPr id="153604" name="Segnaposto numero diapositiva 3">
            <a:extLst>
              <a:ext uri="{FF2B5EF4-FFF2-40B4-BE49-F238E27FC236}">
                <a16:creationId xmlns:a16="http://schemas.microsoft.com/office/drawing/2014/main" id="{ABE6E162-2BB4-34BC-7A56-01BA19E6FFA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944ADA-6AA9-47BA-881D-69D635AB8B20}" type="slidenum">
              <a:rPr lang="it-CH" altLang="it-CH" smtClean="0">
                <a:solidFill>
                  <a:srgbClr val="000000"/>
                </a:solidFill>
              </a:rPr>
              <a:pPr>
                <a:spcBef>
                  <a:spcPct val="0"/>
                </a:spcBef>
              </a:pPr>
              <a:t>35</a:t>
            </a:fld>
            <a:endParaRPr lang="it-CH" altLang="it-CH">
              <a:solidFill>
                <a:srgbClr val="00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egnaposto immagine diapositiva 1">
            <a:extLst>
              <a:ext uri="{FF2B5EF4-FFF2-40B4-BE49-F238E27FC236}">
                <a16:creationId xmlns:a16="http://schemas.microsoft.com/office/drawing/2014/main" id="{C776943F-A1A9-1859-7CCF-CAFF8B29F32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Segnaposto note 2">
            <a:extLst>
              <a:ext uri="{FF2B5EF4-FFF2-40B4-BE49-F238E27FC236}">
                <a16:creationId xmlns:a16="http://schemas.microsoft.com/office/drawing/2014/main" id="{AF748B81-3429-A79E-E0E5-244189EA991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In settembre 1948, a Gaza si insedia il governo provvisorio palestinese (controllato dall’Egitto), </a:t>
            </a:r>
          </a:p>
          <a:p>
            <a:r>
              <a:rPr lang="it-CH" altLang="it-CH" dirty="0"/>
              <a:t>riconosciuto solo dagli stati arabi ad eccetto della Transgiordania. </a:t>
            </a:r>
          </a:p>
          <a:p>
            <a:r>
              <a:rPr lang="it-CH" altLang="it-CH" dirty="0"/>
              <a:t>A Gaza i  Palestinesi hanno dichiarato una prima volta lo Stato indipendente di Palestina nel 1950.</a:t>
            </a:r>
          </a:p>
          <a:p>
            <a:r>
              <a:rPr lang="it-CH" altLang="it-CH" dirty="0"/>
              <a:t>Nel 1956 gli israeliani occupano la Striscia di Gaza e insediano un nuovo governo.  Il governo palestinese dovette esiliarsi in Egitto e fu dissolto nel 1959.</a:t>
            </a:r>
          </a:p>
          <a:p>
            <a:endParaRPr lang="it-CH" altLang="it-CH" dirty="0"/>
          </a:p>
          <a:p>
            <a:r>
              <a:rPr lang="it-CH" altLang="it-CH" dirty="0"/>
              <a:t>http://en.wikipedia.org/wiki/Israeli_Declaration_of_Independence</a:t>
            </a:r>
          </a:p>
          <a:p>
            <a:r>
              <a:rPr lang="it-CH" altLang="it-CH" dirty="0"/>
              <a:t>http://en.wikipedia.org/wiki/Gaza_Strip#1948_All-Palestine_government</a:t>
            </a:r>
          </a:p>
          <a:p>
            <a:endParaRPr lang="it-CH" altLang="it-CH" dirty="0"/>
          </a:p>
          <a:p>
            <a:r>
              <a:rPr lang="it-CH" altLang="it-CH" dirty="0"/>
              <a:t>+++++++++++++++++++++++++++++++++++++++++++++++++++++++++++++++++++++++++++++++++++</a:t>
            </a:r>
          </a:p>
          <a:p>
            <a:endParaRPr lang="it-CH" altLang="it-CH" dirty="0"/>
          </a:p>
          <a:p>
            <a:r>
              <a:rPr lang="it-CH" altLang="it-CH" dirty="0"/>
              <a:t>Sionisti della prima ora (fondatori) fino al 1948 che in un modo o nell’altro, anche slealmente, hanno contribuito alla nascita dello Stato di Israele prima del 1948.</a:t>
            </a:r>
          </a:p>
          <a:p>
            <a:endParaRPr lang="it-CH" altLang="it-CH" dirty="0"/>
          </a:p>
          <a:p>
            <a:r>
              <a:rPr lang="it-CH" altLang="it-CH" dirty="0"/>
              <a:t>Theodor Herzl (giornalista, fondatore movimento sionista)</a:t>
            </a:r>
          </a:p>
          <a:p>
            <a:r>
              <a:rPr lang="it-CH" altLang="it-CH" dirty="0"/>
              <a:t>Chaim Weizman (politico, presidente movimento sionista)</a:t>
            </a:r>
          </a:p>
          <a:p>
            <a:r>
              <a:rPr lang="it-CH" altLang="it-CH" dirty="0"/>
              <a:t>Edmund de Rothschild (banchiere)</a:t>
            </a:r>
          </a:p>
          <a:p>
            <a:r>
              <a:rPr lang="it-CH" altLang="it-CH" dirty="0"/>
              <a:t>Samuel Herbert (1. commissario GB)</a:t>
            </a:r>
          </a:p>
          <a:p>
            <a:r>
              <a:rPr lang="it-CH" altLang="it-CH" dirty="0"/>
              <a:t>Zeev Vladimir Jabotinsky (politico)</a:t>
            </a:r>
          </a:p>
          <a:p>
            <a:r>
              <a:rPr lang="it-CH" altLang="it-CH" dirty="0"/>
              <a:t>David Ben Gurion (politico)</a:t>
            </a:r>
          </a:p>
          <a:p>
            <a:r>
              <a:rPr lang="it-CH" altLang="it-CH" dirty="0"/>
              <a:t>Golda Meir (sindacalista, politico)</a:t>
            </a:r>
          </a:p>
          <a:p>
            <a:r>
              <a:rPr lang="it-CH" altLang="it-CH" dirty="0"/>
              <a:t>Menachem Begin (Militante Irgun, politico) </a:t>
            </a:r>
          </a:p>
          <a:p>
            <a:r>
              <a:rPr lang="it-CH" altLang="it-CH" dirty="0" err="1"/>
              <a:t>Yitzhack</a:t>
            </a:r>
            <a:r>
              <a:rPr lang="it-CH" altLang="it-CH" dirty="0"/>
              <a:t> Shamir (militante, politico) </a:t>
            </a:r>
          </a:p>
          <a:p>
            <a:r>
              <a:rPr lang="it-CH" altLang="it-CH" dirty="0"/>
              <a:t>Avraham Stern (militante) </a:t>
            </a:r>
          </a:p>
          <a:p>
            <a:r>
              <a:rPr lang="it-CH" altLang="it-CH" dirty="0"/>
              <a:t>Abba </a:t>
            </a:r>
            <a:r>
              <a:rPr lang="it-CH" altLang="it-CH" dirty="0" err="1"/>
              <a:t>Eban</a:t>
            </a:r>
            <a:r>
              <a:rPr lang="it-CH" altLang="it-CH" dirty="0"/>
              <a:t> (politico)</a:t>
            </a:r>
          </a:p>
          <a:p>
            <a:endParaRPr lang="it-CH" altLang="it-CH" dirty="0"/>
          </a:p>
          <a:p>
            <a:r>
              <a:rPr lang="it-CH" altLang="it-CH" dirty="0"/>
              <a:t>Sostenitori della 1. ora che in un modo o nell’altro, anche slealmente, hanno sostenuto il sionismo e/o contribuito alla nascita dello Stato di Israele prima del 1948.</a:t>
            </a:r>
          </a:p>
          <a:p>
            <a:endParaRPr lang="it-CH" altLang="it-CH" dirty="0"/>
          </a:p>
          <a:p>
            <a:r>
              <a:rPr lang="it-CH" altLang="it-CH" dirty="0"/>
              <a:t>Lord Balfour (ministro GB)</a:t>
            </a:r>
          </a:p>
          <a:p>
            <a:r>
              <a:rPr lang="it-CH" altLang="it-CH" dirty="0"/>
              <a:t>Winston Churchill (primo ministro GB)</a:t>
            </a:r>
          </a:p>
          <a:p>
            <a:r>
              <a:rPr lang="it-CH" altLang="it-CH" dirty="0"/>
              <a:t>Franklin Delano Roosevelt (presidente USA)</a:t>
            </a:r>
          </a:p>
          <a:p>
            <a:r>
              <a:rPr lang="it-CH" altLang="it-CH" dirty="0"/>
              <a:t>Harry S. Truman (presidente USA)</a:t>
            </a:r>
          </a:p>
          <a:p>
            <a:r>
              <a:rPr lang="it-CH" altLang="it-CH" dirty="0"/>
              <a:t>Re  Abdullah I. di Giordania</a:t>
            </a:r>
          </a:p>
          <a:p>
            <a:endParaRPr lang="it-CH" altLang="it-CH" dirty="0"/>
          </a:p>
        </p:txBody>
      </p:sp>
      <p:sp>
        <p:nvSpPr>
          <p:cNvPr id="155652" name="Segnaposto numero diapositiva 3">
            <a:extLst>
              <a:ext uri="{FF2B5EF4-FFF2-40B4-BE49-F238E27FC236}">
                <a16:creationId xmlns:a16="http://schemas.microsoft.com/office/drawing/2014/main" id="{30DC7DAD-41A2-157F-9AA1-A0FEB5B164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1B079E1-7694-4345-8652-1FEB6F1463F3}" type="slidenum">
              <a:rPr lang="it-CH" altLang="en-US" smtClean="0">
                <a:solidFill>
                  <a:srgbClr val="000000"/>
                </a:solidFill>
              </a:rPr>
              <a:pPr>
                <a:spcBef>
                  <a:spcPct val="0"/>
                </a:spcBef>
              </a:pPr>
              <a:t>36</a:t>
            </a:fld>
            <a:endParaRPr lang="it-CH" altLang="en-US">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egnaposto immagine diapositiva 1">
            <a:extLst>
              <a:ext uri="{FF2B5EF4-FFF2-40B4-BE49-F238E27FC236}">
                <a16:creationId xmlns:a16="http://schemas.microsoft.com/office/drawing/2014/main" id="{D53F203A-C968-40F9-E424-38C4EABB8E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Segnaposto note 2">
            <a:extLst>
              <a:ext uri="{FF2B5EF4-FFF2-40B4-BE49-F238E27FC236}">
                <a16:creationId xmlns:a16="http://schemas.microsoft.com/office/drawing/2014/main" id="{ECC719F0-64D1-8898-16C3-98B99197FF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L’esercito libanese non entrò in Palestina e non partecipò ai combattimenti.</a:t>
            </a:r>
          </a:p>
          <a:p>
            <a:pPr eaLnBrk="1" hangingPunct="1">
              <a:spcBef>
                <a:spcPct val="0"/>
              </a:spcBef>
            </a:pPr>
            <a:r>
              <a:rPr lang="it-CH" altLang="it-CH"/>
              <a:t>In base a un accordo preventivo tra ben Gurion e il re Abdallah di Transgiordania le due parti si spartivano la Palestina e rinunciavano a un confronto armato.</a:t>
            </a:r>
          </a:p>
          <a:p>
            <a:pPr eaLnBrk="1" hangingPunct="1">
              <a:spcBef>
                <a:spcPct val="0"/>
              </a:spcBef>
            </a:pPr>
            <a:r>
              <a:rPr lang="it-CH" altLang="it-CH"/>
              <a:t>L’esercito Iracheno fu messo sotto il comando giordano per cui non combattè.</a:t>
            </a:r>
          </a:p>
          <a:p>
            <a:pPr eaLnBrk="1" hangingPunct="1">
              <a:spcBef>
                <a:spcPct val="0"/>
              </a:spcBef>
            </a:pPr>
            <a:r>
              <a:rPr lang="it-CH" altLang="it-CH"/>
              <a:t>L’esercito siriano era composto da pochi soldati avventizi.</a:t>
            </a:r>
          </a:p>
          <a:p>
            <a:pPr eaLnBrk="1" hangingPunct="1">
              <a:spcBef>
                <a:spcPct val="0"/>
              </a:spcBef>
            </a:pPr>
            <a:r>
              <a:rPr lang="it-CH" altLang="it-CH"/>
              <a:t>Vista questa situazione Ben Gurion scrisse ai comandanti dell’esercito Israeliano di concentrare i loro mezzi migliori sulla pulizia etnica della Palestina.</a:t>
            </a:r>
          </a:p>
          <a:p>
            <a:pPr eaLnBrk="1" hangingPunct="1">
              <a:spcBef>
                <a:spcPct val="0"/>
              </a:spcBef>
            </a:pPr>
            <a:endParaRPr lang="it-CH" altLang="it-CH"/>
          </a:p>
          <a:p>
            <a:pPr eaLnBrk="1" hangingPunct="1">
              <a:spcBef>
                <a:spcPct val="0"/>
              </a:spcBef>
            </a:pPr>
            <a:r>
              <a:rPr lang="it-CH" altLang="it-CH"/>
              <a:t>http://en.wikipedia.org/wiki/1948_Arab%E2%80%93Israeli_War</a:t>
            </a:r>
          </a:p>
          <a:p>
            <a:pPr eaLnBrk="1" hangingPunct="1">
              <a:spcBef>
                <a:spcPct val="0"/>
              </a:spcBef>
            </a:pPr>
            <a:r>
              <a:rPr lang="it-CH" altLang="it-CH"/>
              <a:t>http://en.wikipedia.org/wiki/Battles_of_Latrun_(1948)</a:t>
            </a:r>
          </a:p>
          <a:p>
            <a:pPr eaLnBrk="1" hangingPunct="1">
              <a:spcBef>
                <a:spcPct val="0"/>
              </a:spcBef>
            </a:pPr>
            <a:endParaRPr lang="it-CH" altLang="it-CH"/>
          </a:p>
          <a:p>
            <a:pPr eaLnBrk="1" hangingPunct="1">
              <a:spcBef>
                <a:spcPct val="0"/>
              </a:spcBef>
            </a:pPr>
            <a:endParaRPr lang="it-CH" altLang="it-CH"/>
          </a:p>
        </p:txBody>
      </p:sp>
      <p:sp>
        <p:nvSpPr>
          <p:cNvPr id="157700" name="Segnaposto numero diapositiva 3">
            <a:extLst>
              <a:ext uri="{FF2B5EF4-FFF2-40B4-BE49-F238E27FC236}">
                <a16:creationId xmlns:a16="http://schemas.microsoft.com/office/drawing/2014/main" id="{2FBB08E3-1FE9-B9C2-F416-99AAC270216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7C0CF54-6677-46B1-9306-0344389656EC}" type="slidenum">
              <a:rPr lang="it-IT" altLang="it-CH" smtClean="0">
                <a:solidFill>
                  <a:srgbClr val="000000"/>
                </a:solidFill>
                <a:latin typeface="Arial" panose="020B0604020202020204" pitchFamily="34" charset="0"/>
              </a:rPr>
              <a:pPr>
                <a:spcBef>
                  <a:spcPct val="0"/>
                </a:spcBef>
              </a:pPr>
              <a:t>37</a:t>
            </a:fld>
            <a:endParaRPr lang="it-IT" altLang="it-CH">
              <a:solidFill>
                <a:srgbClr val="000000"/>
              </a:solidFill>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egnaposto immagine diapositiva 1">
            <a:extLst>
              <a:ext uri="{FF2B5EF4-FFF2-40B4-BE49-F238E27FC236}">
                <a16:creationId xmlns:a16="http://schemas.microsoft.com/office/drawing/2014/main" id="{F3CF1AC2-AFB6-B9B5-78E5-2F59F688C0B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Segnaposto note 2">
            <a:extLst>
              <a:ext uri="{FF2B5EF4-FFF2-40B4-BE49-F238E27FC236}">
                <a16:creationId xmlns:a16="http://schemas.microsoft.com/office/drawing/2014/main" id="{8C5E1B85-8398-1815-75D8-93E8AB85AFD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http://en.wikipedia.org/wiki/Israel_Defense_Forces</a:t>
            </a:r>
          </a:p>
        </p:txBody>
      </p:sp>
      <p:sp>
        <p:nvSpPr>
          <p:cNvPr id="159748" name="Segnaposto numero diapositiva 3">
            <a:extLst>
              <a:ext uri="{FF2B5EF4-FFF2-40B4-BE49-F238E27FC236}">
                <a16:creationId xmlns:a16="http://schemas.microsoft.com/office/drawing/2014/main" id="{0EFA0826-CC8C-886E-7BF0-F664D0C7DC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310AE5-DD14-4E98-8A79-1EBA03E2AAC8}" type="slidenum">
              <a:rPr lang="it-CH" altLang="en-US" smtClean="0"/>
              <a:pPr>
                <a:spcBef>
                  <a:spcPct val="0"/>
                </a:spcBef>
              </a:pPr>
              <a:t>38</a:t>
            </a:fld>
            <a:endParaRPr lang="it-CH"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egnaposto immagine diapositiva 1">
            <a:extLst>
              <a:ext uri="{FF2B5EF4-FFF2-40B4-BE49-F238E27FC236}">
                <a16:creationId xmlns:a16="http://schemas.microsoft.com/office/drawing/2014/main" id="{69C30E31-38FE-82A4-FF46-589A72E2751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Segnaposto note 2">
            <a:extLst>
              <a:ext uri="{FF2B5EF4-FFF2-40B4-BE49-F238E27FC236}">
                <a16:creationId xmlns:a16="http://schemas.microsoft.com/office/drawing/2014/main" id="{16828867-BC33-8FCC-5FFE-F50548C7CA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Prima del 14. maggio 1948, i sionisti avevano già distrutto circa 220 villaggi palestinesi e scacciato circa 300’000 Palestinesi. </a:t>
            </a:r>
          </a:p>
          <a:p>
            <a:r>
              <a:rPr lang="it-CH" altLang="it-CH"/>
              <a:t>In alcuni casi i sionisti obbligarono gli uomini profughi palestinesi a distruggere loro stessi il proprio villaggio.</a:t>
            </a:r>
          </a:p>
          <a:p>
            <a:endParaRPr lang="it-CH" altLang="it-CH"/>
          </a:p>
          <a:p>
            <a:r>
              <a:rPr lang="it-CH" altLang="it-CH"/>
              <a:t>http://en.wikipedia.org/wiki/List_of_Arab_towns_and_villages_depopulated_during_the_1948_Palestinian_exodus</a:t>
            </a:r>
          </a:p>
          <a:p>
            <a:r>
              <a:rPr lang="it-CH" altLang="it-CH"/>
              <a:t>http://en.wikipedia.org/wiki/Dawaymeh</a:t>
            </a:r>
          </a:p>
          <a:p>
            <a:r>
              <a:rPr lang="it-CH" altLang="it-CH"/>
              <a:t>https://en.wikipedia.org/wiki/Lajjun</a:t>
            </a:r>
          </a:p>
          <a:p>
            <a:endParaRPr lang="it-CH" altLang="it-CH"/>
          </a:p>
          <a:p>
            <a:endParaRPr lang="it-CH" altLang="it-CH"/>
          </a:p>
          <a:p>
            <a:endParaRPr lang="it-CH" altLang="it-CH"/>
          </a:p>
          <a:p>
            <a:endParaRPr lang="it-CH" altLang="it-CH"/>
          </a:p>
          <a:p>
            <a:endParaRPr lang="it-CH" altLang="it-CH"/>
          </a:p>
          <a:p>
            <a:endParaRPr lang="it-CH" altLang="it-CH"/>
          </a:p>
        </p:txBody>
      </p:sp>
      <p:sp>
        <p:nvSpPr>
          <p:cNvPr id="161796" name="Segnaposto numero diapositiva 3">
            <a:extLst>
              <a:ext uri="{FF2B5EF4-FFF2-40B4-BE49-F238E27FC236}">
                <a16:creationId xmlns:a16="http://schemas.microsoft.com/office/drawing/2014/main" id="{51D15C2E-DA91-7776-D657-CCA28910E0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4EAF79E-572C-45A3-B9AC-259BD0836E3A}" type="slidenum">
              <a:rPr lang="it-CH" altLang="en-US" smtClean="0"/>
              <a:pPr>
                <a:spcBef>
                  <a:spcPct val="0"/>
                </a:spcBef>
              </a:pPr>
              <a:t>39</a:t>
            </a:fld>
            <a:endParaRPr lang="it-CH"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egnaposto immagine diapositiva 1">
            <a:extLst>
              <a:ext uri="{FF2B5EF4-FFF2-40B4-BE49-F238E27FC236}">
                <a16:creationId xmlns:a16="http://schemas.microsoft.com/office/drawing/2014/main" id="{10552B85-1D9E-4C45-0F31-40FA19466AA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Segnaposto note 2">
            <a:extLst>
              <a:ext uri="{FF2B5EF4-FFF2-40B4-BE49-F238E27FC236}">
                <a16:creationId xmlns:a16="http://schemas.microsoft.com/office/drawing/2014/main" id="{690140D6-95E5-08D6-BC00-09DFE1BAC7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en-US"/>
          </a:p>
          <a:p>
            <a:r>
              <a:rPr lang="it-CH" altLang="en-US"/>
              <a:t>Il massacro fu compiuto dalla Brigata Alexandroni dell’Haganah.  A quel tempo Ariel Sharon era un caporale: iniziò qui la sua carriera da sionista.</a:t>
            </a:r>
          </a:p>
          <a:p>
            <a:r>
              <a:rPr lang="it-CH" altLang="en-US"/>
              <a:t>Pochi anni orsono le autorità israeliane non hanno acconsentito che i resti delle vittime venissero riesumate.</a:t>
            </a:r>
          </a:p>
          <a:p>
            <a:endParaRPr lang="en-US" altLang="en-US"/>
          </a:p>
          <a:p>
            <a:r>
              <a:rPr lang="en-US" altLang="en-US"/>
              <a:t>http://www.palestinechronicle.com/from-1948-until-today-a-history-of-silencing-israeli-army-whistleblowers/</a:t>
            </a:r>
          </a:p>
          <a:p>
            <a:r>
              <a:rPr lang="en-US" altLang="en-US"/>
              <a:t>https://it.wikipedia.org/wiki/Massacro_di_Tantura</a:t>
            </a:r>
          </a:p>
          <a:p>
            <a:endParaRPr lang="en-US" altLang="en-US"/>
          </a:p>
          <a:p>
            <a:r>
              <a:rPr lang="en-US" altLang="en-US"/>
              <a:t>Tantura </a:t>
            </a:r>
          </a:p>
          <a:p>
            <a:r>
              <a:rPr lang="en-US" altLang="en-US"/>
              <a:t>Testimony of Marwan Iqab Al-Yihiya, reported by Mohamed Nimr Al Khatib, in his book, “Al Nakba Events”, 1951. The story was “discovered” by Israeli researcher, Theodore Katz and reported by Reuters and Ma’ariv on 19.1.2000. </a:t>
            </a:r>
          </a:p>
          <a:p>
            <a:endParaRPr lang="en-US" altLang="en-US"/>
          </a:p>
          <a:p>
            <a:r>
              <a:rPr lang="en-US" altLang="en-US"/>
              <a:t>“At midnight of 23 May 1948, the Jews attacked the village from 3 sides. The people resisted till dawn. In the morning, the corpses were strewn about in the streets. The Jews gathered women and children to see a heap of dead bodies of their relatives. Men were gathered in another place. First they selected 40 young men, took them in groups of 4, shot them and ordered the next group to carry them to a pit by the cemetery and so on. Shooting went on all day. As my turn came, they ordered us to board a truck to Umm Khalid (Netanya). We were about 300. We were packed in a cellar for 15 days not seeing the light of day, then were moved to Ijlil labour camp where we had to transport the stones of the Arab houses they demolished, all day with little food. We stayed there 5 months, then moved to another camp where people from Lydda and Ramleh were held captive. There each group was put in a cage. Then we were moved to Atlit. After a few more months I was set free.” Victims of this massacre are estimated to exceed 200. </a:t>
            </a:r>
          </a:p>
          <a:p>
            <a:endParaRPr lang="en-US" altLang="en-US"/>
          </a:p>
          <a:p>
            <a:r>
              <a:rPr lang="en-US" altLang="en-US"/>
              <a:t>David Grun (AKA David Ben-Gurion) was born in Plonsk, Congress Poland, Russian Empire October 16th, 1886.  72 years ago yesterday, May 15, 1948, this Polish man arrogantly declared a "Jewish" state in Palestine.  Seven days later, by his orders a vicious militia attacked families in the village of Tantura.  The militia killed over 300 villagers that were buried in a mass grave.  The surviving men and teenage boys were kidnapped and held in Zionist run prison camps.  The women and younger children were exiled to a neighboring village and then used as pawns in a "prisoner" exchange with Jordan.  David Grun then "gave" Tantura to the Jewish National Fund (JNF) who then "gifted" the "free" land, homes, furniture, possessions to the "Kibbutz Movement" who established a "kibbutz beach resort" they call Nahsholim.  Less than 7 days later Zionist militia and Polish holocaust survivors moved into the houses belonging to Tantura Palestinian's who until today, most remain living in refugee camps.</a:t>
            </a:r>
          </a:p>
          <a:p>
            <a:endParaRPr lang="en-US" altLang="en-US"/>
          </a:p>
          <a:p>
            <a:endParaRPr lang="en-US" altLang="en-US"/>
          </a:p>
        </p:txBody>
      </p:sp>
      <p:sp>
        <p:nvSpPr>
          <p:cNvPr id="163844" name="Segnaposto numero diapositiva 3">
            <a:extLst>
              <a:ext uri="{FF2B5EF4-FFF2-40B4-BE49-F238E27FC236}">
                <a16:creationId xmlns:a16="http://schemas.microsoft.com/office/drawing/2014/main" id="{04035EB0-56EF-D61D-4FE0-C136DF1E86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57C4B4D-B4BA-4B61-86FE-CDC2681FD424}" type="slidenum">
              <a:rPr lang="it-CH" altLang="en-US" smtClean="0">
                <a:latin typeface="Calibri" panose="020F0502020204030204" pitchFamily="34" charset="0"/>
              </a:rPr>
              <a:pPr/>
              <a:t>40</a:t>
            </a:fld>
            <a:endParaRPr lang="it-CH" altLang="en-US">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egnaposto immagine diapositiva 1">
            <a:extLst>
              <a:ext uri="{FF2B5EF4-FFF2-40B4-BE49-F238E27FC236}">
                <a16:creationId xmlns:a16="http://schemas.microsoft.com/office/drawing/2014/main" id="{D7BFC61C-4BC9-BFF0-A4FF-D628239BDB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Segnaposto note 2">
            <a:extLst>
              <a:ext uri="{FF2B5EF4-FFF2-40B4-BE49-F238E27FC236}">
                <a16:creationId xmlns:a16="http://schemas.microsoft.com/office/drawing/2014/main" id="{5F866AD5-D9C9-5B60-C8F5-5976F3447CF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65892" name="Segnaposto numero diapositiva 3">
            <a:extLst>
              <a:ext uri="{FF2B5EF4-FFF2-40B4-BE49-F238E27FC236}">
                <a16:creationId xmlns:a16="http://schemas.microsoft.com/office/drawing/2014/main" id="{8A1CE172-97AC-CBA0-70D0-CE82491F000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21C8518-3437-4032-B575-2F00492EE695}" type="slidenum">
              <a:rPr lang="it-CH" altLang="en-US" smtClean="0"/>
              <a:pPr>
                <a:spcBef>
                  <a:spcPct val="0"/>
                </a:spcBef>
              </a:pPr>
              <a:t>41</a:t>
            </a:fld>
            <a:endParaRPr lang="it-CH"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egnaposto immagine diapositiva 1">
            <a:extLst>
              <a:ext uri="{FF2B5EF4-FFF2-40B4-BE49-F238E27FC236}">
                <a16:creationId xmlns:a16="http://schemas.microsoft.com/office/drawing/2014/main" id="{28CA4C0A-55EC-18DB-462C-04804E412F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Segnaposto note 2">
            <a:extLst>
              <a:ext uri="{FF2B5EF4-FFF2-40B4-BE49-F238E27FC236}">
                <a16:creationId xmlns:a16="http://schemas.microsoft.com/office/drawing/2014/main" id="{D02A98B5-36A9-5491-E955-860EF73FBCC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http://en.wikipedia.org/wiki/1948_Palestinian_exodus</a:t>
            </a:r>
          </a:p>
        </p:txBody>
      </p:sp>
      <p:sp>
        <p:nvSpPr>
          <p:cNvPr id="167940" name="Segnaposto numero diapositiva 3">
            <a:extLst>
              <a:ext uri="{FF2B5EF4-FFF2-40B4-BE49-F238E27FC236}">
                <a16:creationId xmlns:a16="http://schemas.microsoft.com/office/drawing/2014/main" id="{62004E3E-4273-1D67-B311-3504D5EEB05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D941579-DAA7-4F06-BA81-A47D1F618AB8}" type="slidenum">
              <a:rPr lang="it-CH" altLang="en-US" smtClean="0"/>
              <a:pPr>
                <a:spcBef>
                  <a:spcPct val="0"/>
                </a:spcBef>
              </a:pPr>
              <a:t>42</a:t>
            </a:fld>
            <a:endParaRPr lang="it-CH"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egnaposto immagine diapositiva 1">
            <a:extLst>
              <a:ext uri="{FF2B5EF4-FFF2-40B4-BE49-F238E27FC236}">
                <a16:creationId xmlns:a16="http://schemas.microsoft.com/office/drawing/2014/main" id="{469374C9-A531-32C2-D578-9BFEC4FC95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Segnaposto note 2">
            <a:extLst>
              <a:ext uri="{FF2B5EF4-FFF2-40B4-BE49-F238E27FC236}">
                <a16:creationId xmlns:a16="http://schemas.microsoft.com/office/drawing/2014/main" id="{5A309C43-7605-A3B3-23E0-3B0715F81A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http://en.wikipedia.org/wiki/Nahr_el-Bared</a:t>
            </a:r>
          </a:p>
        </p:txBody>
      </p:sp>
      <p:sp>
        <p:nvSpPr>
          <p:cNvPr id="171012" name="Segnaposto numero diapositiva 3">
            <a:extLst>
              <a:ext uri="{FF2B5EF4-FFF2-40B4-BE49-F238E27FC236}">
                <a16:creationId xmlns:a16="http://schemas.microsoft.com/office/drawing/2014/main" id="{DAD5E1CA-2603-2AB4-A9DB-79EA305E88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695129A-232F-41A0-A7FF-1E199BDAEE2E}" type="slidenum">
              <a:rPr lang="it-CH" altLang="en-US" smtClean="0"/>
              <a:pPr>
                <a:spcBef>
                  <a:spcPct val="0"/>
                </a:spcBef>
              </a:pPr>
              <a:t>44</a:t>
            </a:fld>
            <a:endParaRPr lang="it-CH"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158A1EAE-FD34-1C55-9D0B-4F43A68B0E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Segnaposto note 2">
            <a:extLst>
              <a:ext uri="{FF2B5EF4-FFF2-40B4-BE49-F238E27FC236}">
                <a16:creationId xmlns:a16="http://schemas.microsoft.com/office/drawing/2014/main" id="{9CEB95A6-810D-5E82-99EC-926A27F5E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https://it.wikipedia.org/wiki/Acri_(Israele)</a:t>
            </a:r>
          </a:p>
          <a:p>
            <a:r>
              <a:rPr lang="it-CH" altLang="it-CH"/>
              <a:t>https://it.wikipedia.org/wiki/Haifa</a:t>
            </a:r>
          </a:p>
          <a:p>
            <a:endParaRPr lang="it-CH" altLang="it-CH"/>
          </a:p>
        </p:txBody>
      </p:sp>
      <p:sp>
        <p:nvSpPr>
          <p:cNvPr id="96260" name="Segnaposto numero diapositiva 3">
            <a:extLst>
              <a:ext uri="{FF2B5EF4-FFF2-40B4-BE49-F238E27FC236}">
                <a16:creationId xmlns:a16="http://schemas.microsoft.com/office/drawing/2014/main" id="{CDB4F926-D97F-11DF-EA00-1CA2BA99A44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89D2F8-6D85-45A0-A3AB-FAC05057A9BC}" type="slidenum">
              <a:rPr lang="it-CH" altLang="en-US" smtClean="0"/>
              <a:pPr>
                <a:spcBef>
                  <a:spcPct val="0"/>
                </a:spcBef>
              </a:pPr>
              <a:t>6</a:t>
            </a:fld>
            <a:endParaRPr lang="it-CH"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egnaposto immagine diapositiva 1">
            <a:extLst>
              <a:ext uri="{FF2B5EF4-FFF2-40B4-BE49-F238E27FC236}">
                <a16:creationId xmlns:a16="http://schemas.microsoft.com/office/drawing/2014/main" id="{6D17D02E-2E8D-DC2A-CB8A-41B698D540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Segnaposto note 2">
            <a:extLst>
              <a:ext uri="{FF2B5EF4-FFF2-40B4-BE49-F238E27FC236}">
                <a16:creationId xmlns:a16="http://schemas.microsoft.com/office/drawing/2014/main" id="{C15F9227-0116-DCCD-D265-A6906B93B7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http://en.wikipedia.org/wiki/Fawwar_(camp)</a:t>
            </a:r>
          </a:p>
          <a:p>
            <a:r>
              <a:rPr lang="it-CH" altLang="it-CH"/>
              <a:t>http://en.wikipedia.org/wiki/Baqa%27a_refugee_camp</a:t>
            </a:r>
          </a:p>
          <a:p>
            <a:r>
              <a:rPr lang="it-CH" altLang="it-CH"/>
              <a:t>http://en.wikipedia.org/wiki/Balata</a:t>
            </a:r>
          </a:p>
          <a:p>
            <a:r>
              <a:rPr lang="it-CH" altLang="it-CH"/>
              <a:t>*</a:t>
            </a:r>
          </a:p>
          <a:p>
            <a:endParaRPr lang="it-CH" altLang="it-CH"/>
          </a:p>
        </p:txBody>
      </p:sp>
      <p:sp>
        <p:nvSpPr>
          <p:cNvPr id="173060" name="Segnaposto numero diapositiva 3">
            <a:extLst>
              <a:ext uri="{FF2B5EF4-FFF2-40B4-BE49-F238E27FC236}">
                <a16:creationId xmlns:a16="http://schemas.microsoft.com/office/drawing/2014/main" id="{BB52D3D3-EF44-348C-BA29-9F78C588EC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4118F3-12C2-4A44-95D2-860C3098F892}" type="slidenum">
              <a:rPr lang="it-CH" altLang="en-US" smtClean="0"/>
              <a:pPr>
                <a:spcBef>
                  <a:spcPct val="0"/>
                </a:spcBef>
              </a:pPr>
              <a:t>45</a:t>
            </a:fld>
            <a:endParaRPr lang="it-CH"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egnaposto immagine diapositiva 1">
            <a:extLst>
              <a:ext uri="{FF2B5EF4-FFF2-40B4-BE49-F238E27FC236}">
                <a16:creationId xmlns:a16="http://schemas.microsoft.com/office/drawing/2014/main" id="{DB94ECF9-B21A-1BC0-0EED-40DD8043F4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Segnaposto note 2">
            <a:extLst>
              <a:ext uri="{FF2B5EF4-FFF2-40B4-BE49-F238E27FC236}">
                <a16:creationId xmlns:a16="http://schemas.microsoft.com/office/drawing/2014/main" id="{ECEB4DB8-0868-27B6-0485-C26CDCD94C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http://www.1948.org.uk/right-of-return/</a:t>
            </a:r>
          </a:p>
          <a:p>
            <a:endParaRPr lang="it-CH" altLang="it-CH"/>
          </a:p>
        </p:txBody>
      </p:sp>
      <p:sp>
        <p:nvSpPr>
          <p:cNvPr id="175108" name="Segnaposto numero diapositiva 3">
            <a:extLst>
              <a:ext uri="{FF2B5EF4-FFF2-40B4-BE49-F238E27FC236}">
                <a16:creationId xmlns:a16="http://schemas.microsoft.com/office/drawing/2014/main" id="{C2769D1D-841D-B32B-6562-BD61C27BF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C75BBA1-929B-4438-A90A-54920465FCC4}" type="slidenum">
              <a:rPr lang="it-CH" altLang="en-US" smtClean="0"/>
              <a:pPr>
                <a:spcBef>
                  <a:spcPct val="0"/>
                </a:spcBef>
              </a:pPr>
              <a:t>46</a:t>
            </a:fld>
            <a:endParaRPr lang="it-CH"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egnaposto immagine diapositiva 1">
            <a:extLst>
              <a:ext uri="{FF2B5EF4-FFF2-40B4-BE49-F238E27FC236}">
                <a16:creationId xmlns:a16="http://schemas.microsoft.com/office/drawing/2014/main" id="{F7D42D51-03A1-9227-B6B1-261ABFE60BF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Segnaposto note 2">
            <a:extLst>
              <a:ext uri="{FF2B5EF4-FFF2-40B4-BE49-F238E27FC236}">
                <a16:creationId xmlns:a16="http://schemas.microsoft.com/office/drawing/2014/main" id="{2CFBF8B7-8EC3-494B-1300-B42323EEEF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http://en.wikipedia.org/wiki/Nakba</a:t>
            </a:r>
          </a:p>
          <a:p>
            <a:r>
              <a:rPr lang="it-CH" altLang="it-CH"/>
              <a:t>http://www.plands.org/graphics/index.html</a:t>
            </a:r>
          </a:p>
          <a:p>
            <a:r>
              <a:rPr lang="it-CH" altLang="it-CH"/>
              <a:t>http://en.wikipedia.org/wiki/Palestinian_refugee_camps</a:t>
            </a:r>
          </a:p>
          <a:p>
            <a:endParaRPr lang="it-CH" altLang="it-CH"/>
          </a:p>
          <a:p>
            <a:endParaRPr lang="it-CH" altLang="it-CH"/>
          </a:p>
          <a:p>
            <a:endParaRPr lang="it-CH" altLang="it-CH"/>
          </a:p>
        </p:txBody>
      </p:sp>
      <p:sp>
        <p:nvSpPr>
          <p:cNvPr id="177156" name="Segnaposto numero diapositiva 3">
            <a:extLst>
              <a:ext uri="{FF2B5EF4-FFF2-40B4-BE49-F238E27FC236}">
                <a16:creationId xmlns:a16="http://schemas.microsoft.com/office/drawing/2014/main" id="{E11ECEA5-EFCF-9F7D-A631-9FE18B9D5B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A83E9F-7CBF-45D7-9C26-758F0FD221EE}" type="slidenum">
              <a:rPr lang="it-CH" altLang="en-US" smtClean="0"/>
              <a:pPr>
                <a:spcBef>
                  <a:spcPct val="0"/>
                </a:spcBef>
              </a:pPr>
              <a:t>47</a:t>
            </a:fld>
            <a:endParaRPr lang="it-CH"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egnaposto immagine diapositiva 1">
            <a:extLst>
              <a:ext uri="{FF2B5EF4-FFF2-40B4-BE49-F238E27FC236}">
                <a16:creationId xmlns:a16="http://schemas.microsoft.com/office/drawing/2014/main" id="{D0C1A0F7-ECE4-F974-34AB-9C534E7262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Segnaposto note 2">
            <a:extLst>
              <a:ext uri="{FF2B5EF4-FFF2-40B4-BE49-F238E27FC236}">
                <a16:creationId xmlns:a16="http://schemas.microsoft.com/office/drawing/2014/main" id="{91A64E68-5480-23B3-AAF1-33053AB2ED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http://en.wikipedia.org/wiki/Green_Line_(Israel)</a:t>
            </a:r>
          </a:p>
        </p:txBody>
      </p:sp>
      <p:sp>
        <p:nvSpPr>
          <p:cNvPr id="179204" name="Segnaposto numero diapositiva 3">
            <a:extLst>
              <a:ext uri="{FF2B5EF4-FFF2-40B4-BE49-F238E27FC236}">
                <a16:creationId xmlns:a16="http://schemas.microsoft.com/office/drawing/2014/main" id="{BFC19D36-300D-3BFD-2DF4-25BC7CB218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90A1CC-5234-43AB-860B-53777C8A19C6}" type="slidenum">
              <a:rPr lang="it-CH" altLang="en-US" smtClean="0"/>
              <a:pPr>
                <a:spcBef>
                  <a:spcPct val="0"/>
                </a:spcBef>
              </a:pPr>
              <a:t>48</a:t>
            </a:fld>
            <a:endParaRPr lang="it-CH"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egnaposto immagine diapositiva 1">
            <a:extLst>
              <a:ext uri="{FF2B5EF4-FFF2-40B4-BE49-F238E27FC236}">
                <a16:creationId xmlns:a16="http://schemas.microsoft.com/office/drawing/2014/main" id="{B50030D5-06B9-DC52-6E1B-05D7BB43FCC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Segnaposto note 2">
            <a:extLst>
              <a:ext uri="{FF2B5EF4-FFF2-40B4-BE49-F238E27FC236}">
                <a16:creationId xmlns:a16="http://schemas.microsoft.com/office/drawing/2014/main" id="{41BCFC2C-0272-4405-BF61-463BCDE288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Molti ebrei europei, arabi e dell’Etiopia discendono da popolazioni locali che si sono convertite al giudaismo nel corso dei secoli.</a:t>
            </a:r>
          </a:p>
          <a:p>
            <a:r>
              <a:rPr lang="it-CH" altLang="it-CH"/>
              <a:t>Purtroppo ora rivendicano pretestuosamente la proprietà della Palestina.</a:t>
            </a:r>
          </a:p>
          <a:p>
            <a:endParaRPr lang="it-CH" altLang="it-CH"/>
          </a:p>
          <a:p>
            <a:r>
              <a:rPr lang="it-CH" altLang="it-CH"/>
              <a:t>http://en.wikipedia.org/wiki/Operation_Solomon</a:t>
            </a:r>
          </a:p>
          <a:p>
            <a:r>
              <a:rPr lang="it-CH" altLang="it-CH"/>
              <a:t>http://en.wikipedia.org/wiki/Operation_Moses</a:t>
            </a:r>
          </a:p>
          <a:p>
            <a:r>
              <a:rPr lang="it-CH" altLang="it-CH"/>
              <a:t>http://en.wikipedia.org/wiki/Operation_Magic_Carpet_(Yemen)</a:t>
            </a:r>
          </a:p>
          <a:p>
            <a:r>
              <a:rPr lang="it-CH" altLang="it-CH"/>
              <a:t>http://en.wikipedia.org/wiki/Operation_Yakhin</a:t>
            </a:r>
          </a:p>
          <a:p>
            <a:r>
              <a:rPr lang="it-CH" altLang="it-CH"/>
              <a:t>http://en.wikipedia.org/wiki/Falasha</a:t>
            </a:r>
          </a:p>
          <a:p>
            <a:endParaRPr lang="it-CH" altLang="it-CH"/>
          </a:p>
          <a:p>
            <a:endParaRPr lang="it-CH" altLang="it-CH"/>
          </a:p>
          <a:p>
            <a:endParaRPr lang="it-CH" altLang="it-CH"/>
          </a:p>
        </p:txBody>
      </p:sp>
      <p:sp>
        <p:nvSpPr>
          <p:cNvPr id="182276" name="Segnaposto numero diapositiva 3">
            <a:extLst>
              <a:ext uri="{FF2B5EF4-FFF2-40B4-BE49-F238E27FC236}">
                <a16:creationId xmlns:a16="http://schemas.microsoft.com/office/drawing/2014/main" id="{0C2E439E-2E7F-4188-CAA0-ED293367D5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A96EF81-E207-4AC3-9FE7-7A3B4805DD5F}" type="slidenum">
              <a:rPr lang="it-CH" altLang="en-US" smtClean="0"/>
              <a:pPr>
                <a:spcBef>
                  <a:spcPct val="0"/>
                </a:spcBef>
              </a:pPr>
              <a:t>50</a:t>
            </a:fld>
            <a:endParaRPr lang="it-CH"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egnaposto immagine diapositiva 1">
            <a:extLst>
              <a:ext uri="{FF2B5EF4-FFF2-40B4-BE49-F238E27FC236}">
                <a16:creationId xmlns:a16="http://schemas.microsoft.com/office/drawing/2014/main" id="{0343474B-A626-57E5-7F7C-D19B8366EB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Segnaposto note 2">
            <a:extLst>
              <a:ext uri="{FF2B5EF4-FFF2-40B4-BE49-F238E27FC236}">
                <a16:creationId xmlns:a16="http://schemas.microsoft.com/office/drawing/2014/main" id="{55D67601-CAC1-692A-A50D-E8FDF6AE2E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184324" name="Segnaposto numero diapositiva 3">
            <a:extLst>
              <a:ext uri="{FF2B5EF4-FFF2-40B4-BE49-F238E27FC236}">
                <a16:creationId xmlns:a16="http://schemas.microsoft.com/office/drawing/2014/main" id="{0F592EFB-7DAC-E621-6490-7954E31AD6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D304272-1B39-4E87-B93D-F2571C9E8E43}" type="slidenum">
              <a:rPr lang="it-CH" altLang="en-US" smtClean="0"/>
              <a:pPr>
                <a:spcBef>
                  <a:spcPct val="0"/>
                </a:spcBef>
              </a:pPr>
              <a:t>51</a:t>
            </a:fld>
            <a:endParaRPr lang="it-CH"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egnaposto immagine diapositiva 1">
            <a:extLst>
              <a:ext uri="{FF2B5EF4-FFF2-40B4-BE49-F238E27FC236}">
                <a16:creationId xmlns:a16="http://schemas.microsoft.com/office/drawing/2014/main" id="{9ACA460C-DA6A-566F-CD11-4F433D6BFF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Segnaposto note 2">
            <a:extLst>
              <a:ext uri="{FF2B5EF4-FFF2-40B4-BE49-F238E27FC236}">
                <a16:creationId xmlns:a16="http://schemas.microsoft.com/office/drawing/2014/main" id="{9D9B1750-EE99-B2E6-FE81-D8B8F3149C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http://en.wikipedia.org/wiki/Katamon</a:t>
            </a:r>
          </a:p>
          <a:p>
            <a:r>
              <a:rPr lang="it-CH" altLang="it-CH"/>
              <a:t>http://www.jpost.com/Opinion/Op-Ed-Contributors/The-plight-of-Palestinian-Christians</a:t>
            </a:r>
          </a:p>
          <a:p>
            <a:r>
              <a:rPr lang="it-CH" altLang="it-CH"/>
              <a:t>http://www.theheadlines.org/09/23-09-09.shtml</a:t>
            </a:r>
          </a:p>
          <a:p>
            <a:r>
              <a:rPr lang="it-CH" altLang="it-CH"/>
              <a:t>http://angryarab.blogspot.ch/2009/09/for-sale.html</a:t>
            </a:r>
          </a:p>
          <a:p>
            <a:r>
              <a:rPr lang="it-CH" altLang="it-CH"/>
              <a:t>http://www.palestineremembered.com/GeoPoints/Jerusalem_528/Article_12403.html</a:t>
            </a:r>
          </a:p>
          <a:p>
            <a:endParaRPr lang="it-CH" altLang="it-CH"/>
          </a:p>
          <a:p>
            <a:endParaRPr lang="it-CH" altLang="it-CH"/>
          </a:p>
          <a:p>
            <a:endParaRPr lang="it-CH" altLang="it-CH"/>
          </a:p>
          <a:p>
            <a:endParaRPr lang="it-CH" altLang="it-CH"/>
          </a:p>
        </p:txBody>
      </p:sp>
      <p:sp>
        <p:nvSpPr>
          <p:cNvPr id="186372" name="Segnaposto numero diapositiva 3">
            <a:extLst>
              <a:ext uri="{FF2B5EF4-FFF2-40B4-BE49-F238E27FC236}">
                <a16:creationId xmlns:a16="http://schemas.microsoft.com/office/drawing/2014/main" id="{E772668D-F0B5-B254-B5E9-D7E77CB93E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3A02C6A-8135-4934-9826-DAA84934139A}" type="slidenum">
              <a:rPr lang="it-CH" altLang="en-US" smtClean="0"/>
              <a:pPr>
                <a:spcBef>
                  <a:spcPct val="0"/>
                </a:spcBef>
              </a:pPr>
              <a:t>52</a:t>
            </a:fld>
            <a:endParaRPr lang="it-CH"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egnaposto immagine diapositiva 1">
            <a:extLst>
              <a:ext uri="{FF2B5EF4-FFF2-40B4-BE49-F238E27FC236}">
                <a16:creationId xmlns:a16="http://schemas.microsoft.com/office/drawing/2014/main" id="{19EB2B21-E899-B456-34AC-CFA9D0B8C6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Segnaposto note 2">
            <a:extLst>
              <a:ext uri="{FF2B5EF4-FFF2-40B4-BE49-F238E27FC236}">
                <a16:creationId xmlns:a16="http://schemas.microsoft.com/office/drawing/2014/main" id="{3B24E501-F964-1F8E-F322-AC6D19984C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en-US"/>
              <a:t>Il quartiere Talebiya nel 1935: uno dei quartieri più prestigiosi di Gerusalemme. Molti proprietari di queste case lussuose furono uccisi dalle bande sioniste e gli altri furono scacciati. Dal 1948 ad oggi, tutte queste case sono abitate da coloni ebrei sionisti importati dall'Europa ... Oggi alcuni di questi edifici sono occupati da ambasciate straniere.</a:t>
            </a:r>
          </a:p>
        </p:txBody>
      </p:sp>
      <p:sp>
        <p:nvSpPr>
          <p:cNvPr id="188420" name="Segnaposto numero diapositiva 3">
            <a:extLst>
              <a:ext uri="{FF2B5EF4-FFF2-40B4-BE49-F238E27FC236}">
                <a16:creationId xmlns:a16="http://schemas.microsoft.com/office/drawing/2014/main" id="{169A80E3-01A1-E719-E825-28BA5F54C1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55C27B5-32D0-4C24-B25A-179A8B70BB68}" type="slidenum">
              <a:rPr lang="it-CH" altLang="en-US" smtClean="0">
                <a:latin typeface="Calibri" panose="020F0502020204030204" pitchFamily="34" charset="0"/>
              </a:rPr>
              <a:pPr/>
              <a:t>53</a:t>
            </a:fld>
            <a:endParaRPr lang="it-CH" altLang="en-US">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egnaposto immagine diapositiva 1">
            <a:extLst>
              <a:ext uri="{FF2B5EF4-FFF2-40B4-BE49-F238E27FC236}">
                <a16:creationId xmlns:a16="http://schemas.microsoft.com/office/drawing/2014/main" id="{A7EB0978-466D-4001-BF48-1AE4A2E85E8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Segnaposto note 2">
            <a:extLst>
              <a:ext uri="{FF2B5EF4-FFF2-40B4-BE49-F238E27FC236}">
                <a16:creationId xmlns:a16="http://schemas.microsoft.com/office/drawing/2014/main" id="{A7823993-CBAC-B11D-87EB-D6AD87A5620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http://www.unrwa.org/who-we-are?tid=86</a:t>
            </a:r>
          </a:p>
          <a:p>
            <a:r>
              <a:rPr lang="it-CH" altLang="it-CH" dirty="0"/>
              <a:t>Prima dell’UNRWA interveniva la Croce rossa internazionale. Inizialmente sono circa 55 i campi profughi per circa 850’000 rifugiati palestinesi, distribuiti in Cisgiordania, Gaza, Giordania, Libano, Siria, altri paesi del MO.</a:t>
            </a:r>
          </a:p>
          <a:p>
            <a:endParaRPr lang="it-CH" altLang="it-CH" dirty="0"/>
          </a:p>
          <a:p>
            <a:r>
              <a:rPr lang="it-CH" altLang="it-CH" dirty="0"/>
              <a:t>https://issuu.com/unrwa/docs/unrwa_book__1_</a:t>
            </a:r>
          </a:p>
          <a:p>
            <a:r>
              <a:rPr lang="it-CH" altLang="it-CH" dirty="0"/>
              <a:t>https://it.wikipedia.org/wiki/Agenzia_delle_Nazioni_Unite_per_il_Soccorso_e_l%27Occupazione</a:t>
            </a:r>
          </a:p>
          <a:p>
            <a:r>
              <a:rPr lang="it-CH" altLang="it-CH" dirty="0"/>
              <a:t>http://en.wikipedia.org/wiki/UNRWA</a:t>
            </a:r>
          </a:p>
          <a:p>
            <a:r>
              <a:rPr lang="it-CH" altLang="it-CH" dirty="0">
                <a:solidFill>
                  <a:srgbClr val="000000"/>
                </a:solidFill>
              </a:rPr>
              <a:t>http://www.unrwa.org/who-we-are?tid=86</a:t>
            </a:r>
          </a:p>
          <a:p>
            <a:endParaRPr lang="it-CH" altLang="it-CH" dirty="0"/>
          </a:p>
        </p:txBody>
      </p:sp>
      <p:sp>
        <p:nvSpPr>
          <p:cNvPr id="190468" name="Segnaposto numero diapositiva 3">
            <a:extLst>
              <a:ext uri="{FF2B5EF4-FFF2-40B4-BE49-F238E27FC236}">
                <a16:creationId xmlns:a16="http://schemas.microsoft.com/office/drawing/2014/main" id="{9A39EAE8-039C-A4EB-6090-3C3FCE8C28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D038054-5315-4AE0-87D7-E01C6D355AAE}" type="slidenum">
              <a:rPr lang="it-CH" altLang="en-US" smtClean="0">
                <a:solidFill>
                  <a:srgbClr val="000000"/>
                </a:solidFill>
              </a:rPr>
              <a:pPr>
                <a:spcBef>
                  <a:spcPct val="0"/>
                </a:spcBef>
              </a:pPr>
              <a:t>54</a:t>
            </a:fld>
            <a:endParaRPr lang="it-CH" altLang="en-US">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a:extLst>
              <a:ext uri="{FF2B5EF4-FFF2-40B4-BE49-F238E27FC236}">
                <a16:creationId xmlns:a16="http://schemas.microsoft.com/office/drawing/2014/main" id="{703BA957-F468-E91B-CD7B-D1466C58D2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82345FE-8CED-42B5-B3CF-44F41BB71C1F}" type="slidenum">
              <a:rPr lang="it-IT" altLang="it-CH" smtClean="0">
                <a:solidFill>
                  <a:srgbClr val="000000"/>
                </a:solidFill>
                <a:latin typeface="Arial" panose="020B0604020202020204" pitchFamily="34" charset="0"/>
              </a:rPr>
              <a:pPr>
                <a:spcBef>
                  <a:spcPct val="0"/>
                </a:spcBef>
              </a:pPr>
              <a:t>55</a:t>
            </a:fld>
            <a:endParaRPr lang="it-IT" altLang="it-CH">
              <a:solidFill>
                <a:srgbClr val="000000"/>
              </a:solidFill>
              <a:latin typeface="Arial" panose="020B0604020202020204" pitchFamily="34" charset="0"/>
            </a:endParaRPr>
          </a:p>
        </p:txBody>
      </p:sp>
      <p:sp>
        <p:nvSpPr>
          <p:cNvPr id="192515" name="Rectangle 2">
            <a:extLst>
              <a:ext uri="{FF2B5EF4-FFF2-40B4-BE49-F238E27FC236}">
                <a16:creationId xmlns:a16="http://schemas.microsoft.com/office/drawing/2014/main" id="{021A6974-538E-DFE7-FC1A-F0FC0F4F5D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6" name="Rectangle 3">
            <a:extLst>
              <a:ext uri="{FF2B5EF4-FFF2-40B4-BE49-F238E27FC236}">
                <a16:creationId xmlns:a16="http://schemas.microsoft.com/office/drawing/2014/main" id="{8C12477C-CA3C-590E-EEFF-F2A42581EE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Gli israeliani impedirono che Arafat fosse sepolto a Gerusalemme.</a:t>
            </a:r>
          </a:p>
          <a:p>
            <a:pPr eaLnBrk="1" hangingPunct="1">
              <a:spcBef>
                <a:spcPct val="0"/>
              </a:spcBef>
            </a:pPr>
            <a:r>
              <a:rPr lang="it-CH" altLang="it-CH"/>
              <a:t>Ricerche effettuate dopo la sua morte dimostrarono che Arafat fu avvelenato con polonio.</a:t>
            </a:r>
          </a:p>
          <a:p>
            <a:pPr eaLnBrk="1" hangingPunct="1">
              <a:spcBef>
                <a:spcPct val="0"/>
              </a:spcBef>
            </a:pPr>
            <a:endParaRPr lang="it-CH" altLang="it-CH"/>
          </a:p>
          <a:p>
            <a:pPr eaLnBrk="1" hangingPunct="1">
              <a:spcBef>
                <a:spcPct val="0"/>
              </a:spcBef>
            </a:pPr>
            <a:r>
              <a:rPr lang="it-CH" altLang="it-CH"/>
              <a:t>http://en.wikipedia.org/wiki/Yasser_Arafat</a:t>
            </a:r>
          </a:p>
          <a:p>
            <a:pPr eaLnBrk="1" hangingPunct="1">
              <a:spcBef>
                <a:spcPct val="0"/>
              </a:spcBef>
            </a:pPr>
            <a:r>
              <a:rPr lang="it-CH" altLang="it-CH"/>
              <a:t>http://www.newworldencyclopedia.org/entry/Yasser_Arafat</a:t>
            </a:r>
          </a:p>
          <a:p>
            <a:pPr eaLnBrk="1" hangingPunct="1">
              <a:spcBef>
                <a:spcPct val="0"/>
              </a:spcBef>
            </a:pPr>
            <a:r>
              <a:rPr lang="it-CH" altLang="it-CH"/>
              <a:t>http://it.wikipedia.org/wiki/Kefiah</a:t>
            </a:r>
          </a:p>
          <a:p>
            <a:pPr eaLnBrk="1" hangingPunct="1">
              <a:spcBef>
                <a:spcPct val="0"/>
              </a:spcBef>
            </a:pPr>
            <a:r>
              <a:rPr lang="it-CH" altLang="it-CH"/>
              <a:t>*</a:t>
            </a:r>
          </a:p>
          <a:p>
            <a:pPr eaLnBrk="1" hangingPunct="1">
              <a:spcBef>
                <a:spcPct val="0"/>
              </a:spcBef>
            </a:pPr>
            <a:endParaRPr lang="it-CH" altLang="it-CH"/>
          </a:p>
          <a:p>
            <a:pPr eaLnBrk="1" hangingPunct="1">
              <a:spcBef>
                <a:spcPct val="0"/>
              </a:spcBef>
            </a:pPr>
            <a:endParaRPr lang="it-CH" altLang="it-CH"/>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9A3CED38-AA5E-FEDF-1BF0-FF3C7E8748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Segnaposto note 2">
            <a:extLst>
              <a:ext uri="{FF2B5EF4-FFF2-40B4-BE49-F238E27FC236}">
                <a16:creationId xmlns:a16="http://schemas.microsoft.com/office/drawing/2014/main" id="{8A9D39E5-12D4-7B44-8D80-FB9C95BB8F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98308" name="Segnaposto numero diapositiva 3">
            <a:extLst>
              <a:ext uri="{FF2B5EF4-FFF2-40B4-BE49-F238E27FC236}">
                <a16:creationId xmlns:a16="http://schemas.microsoft.com/office/drawing/2014/main" id="{08926637-D882-DCBE-BC36-4DD7386685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2A93F9B-A15D-4AB5-A24B-04F5D24078F8}" type="slidenum">
              <a:rPr lang="it-CH" altLang="en-US" smtClean="0"/>
              <a:pPr>
                <a:spcBef>
                  <a:spcPct val="0"/>
                </a:spcBef>
              </a:pPr>
              <a:t>7</a:t>
            </a:fld>
            <a:endParaRPr lang="it-CH"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egnaposto immagine diapositiva 1">
            <a:extLst>
              <a:ext uri="{FF2B5EF4-FFF2-40B4-BE49-F238E27FC236}">
                <a16:creationId xmlns:a16="http://schemas.microsoft.com/office/drawing/2014/main" id="{AE252747-150B-EBF4-6B05-2E852B3F3C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Segnaposto note 2">
            <a:extLst>
              <a:ext uri="{FF2B5EF4-FFF2-40B4-BE49-F238E27FC236}">
                <a16:creationId xmlns:a16="http://schemas.microsoft.com/office/drawing/2014/main" id="{34E13EB7-4D20-9F8E-D25E-FCC8EE77A2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Secondo i palestinesi la battaglia di Karame fu una vittoria che riscatta le sconfitte subite dagli arabi. </a:t>
            </a:r>
          </a:p>
          <a:p>
            <a:endParaRPr lang="it-CH" altLang="it-CH"/>
          </a:p>
          <a:p>
            <a:r>
              <a:rPr lang="it-CH" altLang="it-CH"/>
              <a:t>http://en.wikipedia.org/wiki/Palestinian_fedayeen</a:t>
            </a:r>
          </a:p>
          <a:p>
            <a:r>
              <a:rPr lang="it-CH" altLang="it-CH"/>
              <a:t>http://en.wikipedia.org/wiki/Battle_of_Karameh</a:t>
            </a:r>
          </a:p>
          <a:p>
            <a:r>
              <a:rPr lang="it-CH" altLang="it-CH"/>
              <a:t>http://en.wikipedia.org/wiki/Black_September_in_Jordan</a:t>
            </a:r>
          </a:p>
          <a:p>
            <a:r>
              <a:rPr lang="it-CH" altLang="it-CH"/>
              <a:t>http://en.wikipedia.org/wiki/Dawson%27s_Field_hijackings</a:t>
            </a:r>
          </a:p>
          <a:p>
            <a:endParaRPr lang="it-CH" altLang="it-CH"/>
          </a:p>
          <a:p>
            <a:endParaRPr lang="it-CH" altLang="it-CH"/>
          </a:p>
        </p:txBody>
      </p:sp>
      <p:sp>
        <p:nvSpPr>
          <p:cNvPr id="194564" name="Segnaposto numero diapositiva 3">
            <a:extLst>
              <a:ext uri="{FF2B5EF4-FFF2-40B4-BE49-F238E27FC236}">
                <a16:creationId xmlns:a16="http://schemas.microsoft.com/office/drawing/2014/main" id="{E8AC2C3B-00C9-82C6-B230-3D0A3F1161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D9B2F31-9E86-4B9E-9089-5A5F0E5484BA}" type="slidenum">
              <a:rPr lang="it-CH" altLang="en-US" smtClean="0"/>
              <a:pPr>
                <a:spcBef>
                  <a:spcPct val="0"/>
                </a:spcBef>
              </a:pPr>
              <a:t>56</a:t>
            </a:fld>
            <a:endParaRPr lang="it-CH"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egnaposto immagine diapositiva 1">
            <a:extLst>
              <a:ext uri="{FF2B5EF4-FFF2-40B4-BE49-F238E27FC236}">
                <a16:creationId xmlns:a16="http://schemas.microsoft.com/office/drawing/2014/main" id="{2097CFC4-D6F6-9154-80BF-5290DF82B1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Segnaposto note 2">
            <a:extLst>
              <a:ext uri="{FF2B5EF4-FFF2-40B4-BE49-F238E27FC236}">
                <a16:creationId xmlns:a16="http://schemas.microsoft.com/office/drawing/2014/main" id="{AC516356-317D-9DB4-052C-BA1BA2EBFF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L’unità 101 operò vari massacri di civili palestinesi tra cui quello nel campo profughi di Bureij nella striscia di Gaza il 28 Agosto 1953 dove furono massacrate circa 40 persone.</a:t>
            </a:r>
          </a:p>
          <a:p>
            <a:pPr eaLnBrk="1" hangingPunct="1">
              <a:spcBef>
                <a:spcPct val="0"/>
              </a:spcBef>
            </a:pPr>
            <a:r>
              <a:rPr lang="it-CH" altLang="it-CH"/>
              <a:t>Il 29 ottobre 1956 la polizia di frontiera israeliana (Magav) uccise 49 uomini del villaggio palestinese di Kafr Qasim. </a:t>
            </a:r>
          </a:p>
          <a:p>
            <a:pPr eaLnBrk="1" hangingPunct="1">
              <a:spcBef>
                <a:spcPct val="0"/>
              </a:spcBef>
            </a:pPr>
            <a:endParaRPr lang="it-CH" altLang="it-CH"/>
          </a:p>
          <a:p>
            <a:pPr eaLnBrk="1" hangingPunct="1">
              <a:spcBef>
                <a:spcPct val="0"/>
              </a:spcBef>
            </a:pPr>
            <a:r>
              <a:rPr lang="it-CH" altLang="it-CH"/>
              <a:t>Unità 101 </a:t>
            </a:r>
          </a:p>
          <a:p>
            <a:pPr eaLnBrk="1" hangingPunct="1">
              <a:spcBef>
                <a:spcPct val="0"/>
              </a:spcBef>
            </a:pPr>
            <a:r>
              <a:rPr lang="it-CH" altLang="it-CH"/>
              <a:t>Durante la II. guerra mondiale, i nazisti crearono l’Unità 101 assegnandole il compito di massacrare gli ebrei. </a:t>
            </a:r>
          </a:p>
          <a:p>
            <a:pPr eaLnBrk="1" hangingPunct="1">
              <a:spcBef>
                <a:spcPct val="0"/>
              </a:spcBef>
            </a:pPr>
            <a:r>
              <a:rPr lang="it-CH" altLang="it-CH"/>
              <a:t>Dopo il 1948, in Israele fu creata un’unità simile (101), al comando di Ariel Sharon. Commise molti massacri, compreso quelli di Azazema, Qibiya, Bureij refugee camp e Nehhalin. Era loro permesso indossare abiti civili, bere cognac durante il pattugliamento e utilizzare qualsiasi quantitativo di munizioni. L’unità, afferma Gideon Spiro del 890.mo Battaglione paramilitare “era un primo, più primitivo prototipo di sofisticate «unità di liquidazione» – Duvdevan and Shimshon (realizzato durante l’Intifada): Molte uccisioni di civili, pochi combattimenti effettivi”. </a:t>
            </a:r>
          </a:p>
          <a:p>
            <a:pPr eaLnBrk="1" hangingPunct="1">
              <a:spcBef>
                <a:spcPct val="0"/>
              </a:spcBef>
            </a:pPr>
            <a:endParaRPr lang="it-CH" altLang="it-CH"/>
          </a:p>
          <a:p>
            <a:pPr eaLnBrk="1" hangingPunct="1">
              <a:spcBef>
                <a:spcPct val="0"/>
              </a:spcBef>
            </a:pPr>
            <a:r>
              <a:rPr lang="it-CH" altLang="it-CH"/>
              <a:t>http://en.wikipedia.org/wiki/Unit_101</a:t>
            </a:r>
          </a:p>
          <a:p>
            <a:pPr eaLnBrk="1" hangingPunct="1">
              <a:spcBef>
                <a:spcPct val="0"/>
              </a:spcBef>
            </a:pPr>
            <a:r>
              <a:rPr lang="it-CH" altLang="it-CH"/>
              <a:t>http://en.wikipedia.org/wiki/Samson_Unit</a:t>
            </a:r>
          </a:p>
          <a:p>
            <a:pPr eaLnBrk="1" hangingPunct="1">
              <a:spcBef>
                <a:spcPct val="0"/>
              </a:spcBef>
            </a:pPr>
            <a:r>
              <a:rPr lang="it-CH" altLang="it-CH"/>
              <a:t>http://en.wikipedia.org/wiki/Qibya_massacre</a:t>
            </a:r>
          </a:p>
          <a:p>
            <a:pPr eaLnBrk="1" hangingPunct="1">
              <a:spcBef>
                <a:spcPct val="0"/>
              </a:spcBef>
            </a:pPr>
            <a:r>
              <a:rPr lang="it-CH" altLang="it-CH"/>
              <a:t>http://en.wikipedia.org/wiki/Kafr_Qasim_massacre</a:t>
            </a:r>
          </a:p>
          <a:p>
            <a:pPr eaLnBrk="1" hangingPunct="1">
              <a:spcBef>
                <a:spcPct val="0"/>
              </a:spcBef>
            </a:pPr>
            <a:endParaRPr lang="it-CH" altLang="it-CH"/>
          </a:p>
          <a:p>
            <a:pPr eaLnBrk="1" hangingPunct="1">
              <a:spcBef>
                <a:spcPct val="0"/>
              </a:spcBef>
            </a:pPr>
            <a:r>
              <a:rPr lang="it-CH" altLang="it-CH"/>
              <a:t>http://occupiedpalestine.wordpress.com/2010/10/29/remembering-the-54th-anniversary-of-the-israeli-massacre-in-kafr-qasim/</a:t>
            </a:r>
          </a:p>
          <a:p>
            <a:pPr eaLnBrk="1" hangingPunct="1">
              <a:spcBef>
                <a:spcPct val="0"/>
              </a:spcBef>
            </a:pPr>
            <a:endParaRPr lang="it-CH" altLang="it-CH"/>
          </a:p>
        </p:txBody>
      </p:sp>
      <p:sp>
        <p:nvSpPr>
          <p:cNvPr id="196612" name="Segnaposto numero diapositiva 3">
            <a:extLst>
              <a:ext uri="{FF2B5EF4-FFF2-40B4-BE49-F238E27FC236}">
                <a16:creationId xmlns:a16="http://schemas.microsoft.com/office/drawing/2014/main" id="{E6C15DF6-83F0-2368-B553-AA5AC0250D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9B82A40-B6B9-4CE2-9B72-68BEF43084E3}" type="slidenum">
              <a:rPr lang="it-CH" altLang="it-CH" smtClean="0">
                <a:solidFill>
                  <a:srgbClr val="000000"/>
                </a:solidFill>
              </a:rPr>
              <a:pPr>
                <a:spcBef>
                  <a:spcPct val="0"/>
                </a:spcBef>
              </a:pPr>
              <a:t>57</a:t>
            </a:fld>
            <a:endParaRPr lang="it-CH" altLang="it-CH">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egnaposto immagine diapositiva 1">
            <a:extLst>
              <a:ext uri="{FF2B5EF4-FFF2-40B4-BE49-F238E27FC236}">
                <a16:creationId xmlns:a16="http://schemas.microsoft.com/office/drawing/2014/main" id="{DF94F2F5-E314-D0AE-DD2E-A10D138AD32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Segnaposto note 2">
            <a:extLst>
              <a:ext uri="{FF2B5EF4-FFF2-40B4-BE49-F238E27FC236}">
                <a16:creationId xmlns:a16="http://schemas.microsoft.com/office/drawing/2014/main" id="{CB2E201F-7239-A481-C74C-B286B746D35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http://en.wikipedia.org/wiki/Six-Day_War</a:t>
            </a:r>
          </a:p>
          <a:p>
            <a:r>
              <a:rPr lang="it-CH" altLang="it-CH"/>
              <a:t>http://en.wikipedia.org/wiki/Controversies_relating_to_the_Six-Day_War</a:t>
            </a:r>
          </a:p>
          <a:p>
            <a:r>
              <a:rPr lang="it-CH" altLang="it-CH"/>
              <a:t>http://en.wikipedia.org/wiki/USS_Liberty_incident </a:t>
            </a:r>
          </a:p>
        </p:txBody>
      </p:sp>
      <p:sp>
        <p:nvSpPr>
          <p:cNvPr id="198660" name="Segnaposto numero diapositiva 3">
            <a:extLst>
              <a:ext uri="{FF2B5EF4-FFF2-40B4-BE49-F238E27FC236}">
                <a16:creationId xmlns:a16="http://schemas.microsoft.com/office/drawing/2014/main" id="{0EA267E5-92FE-3C3B-2C99-47F0EA159C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BB3EAAB-5B1D-4113-BEED-9DA7D40C9B40}" type="slidenum">
              <a:rPr lang="it-CH" altLang="en-US" smtClean="0"/>
              <a:pPr>
                <a:spcBef>
                  <a:spcPct val="0"/>
                </a:spcBef>
              </a:pPr>
              <a:t>58</a:t>
            </a:fld>
            <a:endParaRPr lang="it-CH"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egnaposto immagine diapositiva 1">
            <a:extLst>
              <a:ext uri="{FF2B5EF4-FFF2-40B4-BE49-F238E27FC236}">
                <a16:creationId xmlns:a16="http://schemas.microsoft.com/office/drawing/2014/main" id="{A1E964B5-2A9E-D6F7-68A4-EE827F8E15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Segnaposto note 2">
            <a:extLst>
              <a:ext uri="{FF2B5EF4-FFF2-40B4-BE49-F238E27FC236}">
                <a16:creationId xmlns:a16="http://schemas.microsoft.com/office/drawing/2014/main" id="{FCEC27EC-F28A-6E76-94F5-5394EF5080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1967 gli israeliani scacciarono circa 500’000 palestinesi.</a:t>
            </a:r>
          </a:p>
          <a:p>
            <a:endParaRPr lang="it-CH" altLang="it-CH"/>
          </a:p>
          <a:p>
            <a:r>
              <a:rPr lang="it-CH" altLang="it-CH"/>
              <a:t>http://en.wikipedia.org/wiki/1967_Palestinian_exodus</a:t>
            </a:r>
          </a:p>
          <a:p>
            <a:r>
              <a:rPr lang="it-CH" altLang="it-CH"/>
              <a:t>http://en.wikipedia.org/wiki/Allenby_Bridge</a:t>
            </a:r>
          </a:p>
          <a:p>
            <a:endParaRPr lang="it-CH" altLang="it-CH"/>
          </a:p>
        </p:txBody>
      </p:sp>
      <p:sp>
        <p:nvSpPr>
          <p:cNvPr id="200708" name="Segnaposto numero diapositiva 3">
            <a:extLst>
              <a:ext uri="{FF2B5EF4-FFF2-40B4-BE49-F238E27FC236}">
                <a16:creationId xmlns:a16="http://schemas.microsoft.com/office/drawing/2014/main" id="{8DB52E97-BC1A-C476-D060-BCA3F593048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FA9AE3F-0214-4B78-90DF-4B219146CBBA}" type="slidenum">
              <a:rPr lang="it-CH" altLang="en-US" smtClean="0"/>
              <a:pPr>
                <a:spcBef>
                  <a:spcPct val="0"/>
                </a:spcBef>
              </a:pPr>
              <a:t>59</a:t>
            </a:fld>
            <a:endParaRPr lang="it-CH"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egnaposto immagine diapositiva 1">
            <a:extLst>
              <a:ext uri="{FF2B5EF4-FFF2-40B4-BE49-F238E27FC236}">
                <a16:creationId xmlns:a16="http://schemas.microsoft.com/office/drawing/2014/main" id="{82B38013-192C-885B-7CBB-F4E7C31EAF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Segnaposto note 2">
            <a:extLst>
              <a:ext uri="{FF2B5EF4-FFF2-40B4-BE49-F238E27FC236}">
                <a16:creationId xmlns:a16="http://schemas.microsoft.com/office/drawing/2014/main" id="{59F94524-765E-44C2-FE36-ADA9DFD366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http://en.wikipedia.org/wiki/Halhul</a:t>
            </a:r>
          </a:p>
          <a:p>
            <a:r>
              <a:rPr lang="it-CH" altLang="it-CH"/>
              <a:t>http://en.wikipedia.org/wiki/Bayt_Nuba</a:t>
            </a:r>
          </a:p>
          <a:p>
            <a:r>
              <a:rPr lang="it-CH" altLang="it-CH"/>
              <a:t>http://en.wikipedia.org/wiki/Latrun</a:t>
            </a:r>
          </a:p>
          <a:p>
            <a:r>
              <a:rPr lang="it-CH" altLang="it-CH"/>
              <a:t>http://en.wikipedia.org/wiki/Jabalya_Camp</a:t>
            </a:r>
          </a:p>
          <a:p>
            <a:endParaRPr lang="it-CH" altLang="it-CH"/>
          </a:p>
          <a:p>
            <a:r>
              <a:rPr lang="it-CH" altLang="it-CH"/>
              <a:t>(449)</a:t>
            </a:r>
          </a:p>
          <a:p>
            <a:endParaRPr lang="it-CH" altLang="it-CH"/>
          </a:p>
          <a:p>
            <a:endParaRPr lang="it-CH" altLang="it-CH"/>
          </a:p>
          <a:p>
            <a:endParaRPr lang="it-CH" altLang="it-CH"/>
          </a:p>
          <a:p>
            <a:endParaRPr lang="it-CH" altLang="it-CH"/>
          </a:p>
        </p:txBody>
      </p:sp>
      <p:sp>
        <p:nvSpPr>
          <p:cNvPr id="202756" name="Segnaposto numero diapositiva 3">
            <a:extLst>
              <a:ext uri="{FF2B5EF4-FFF2-40B4-BE49-F238E27FC236}">
                <a16:creationId xmlns:a16="http://schemas.microsoft.com/office/drawing/2014/main" id="{F70BDE68-A416-19C7-D174-B1DCA04F3FA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572B575-06A1-4ED9-A09E-CA202D2C6D18}" type="slidenum">
              <a:rPr lang="it-CH" altLang="en-US" smtClean="0">
                <a:solidFill>
                  <a:srgbClr val="000000"/>
                </a:solidFill>
              </a:rPr>
              <a:pPr>
                <a:spcBef>
                  <a:spcPct val="0"/>
                </a:spcBef>
              </a:pPr>
              <a:t>60</a:t>
            </a:fld>
            <a:endParaRPr lang="it-CH" altLang="en-US">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egnaposto immagine diapositiva 1">
            <a:extLst>
              <a:ext uri="{FF2B5EF4-FFF2-40B4-BE49-F238E27FC236}">
                <a16:creationId xmlns:a16="http://schemas.microsoft.com/office/drawing/2014/main" id="{C28A589C-9EE3-57E2-9F35-587F94E865D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Segnaposto note 2">
            <a:extLst>
              <a:ext uri="{FF2B5EF4-FFF2-40B4-BE49-F238E27FC236}">
                <a16:creationId xmlns:a16="http://schemas.microsoft.com/office/drawing/2014/main" id="{4BB6DA2B-4034-61E3-2BD8-EF07384E63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04804" name="Segnaposto numero diapositiva 3">
            <a:extLst>
              <a:ext uri="{FF2B5EF4-FFF2-40B4-BE49-F238E27FC236}">
                <a16:creationId xmlns:a16="http://schemas.microsoft.com/office/drawing/2014/main" id="{FDA0C3F9-E1ED-BFAD-FD14-0722E66492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175B346-B918-4A29-8056-12B43CC485F8}" type="slidenum">
              <a:rPr lang="it-CH" altLang="en-US" smtClean="0"/>
              <a:pPr>
                <a:spcBef>
                  <a:spcPct val="0"/>
                </a:spcBef>
              </a:pPr>
              <a:t>61</a:t>
            </a:fld>
            <a:endParaRPr lang="it-CH"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egnaposto immagine diapositiva 1">
            <a:extLst>
              <a:ext uri="{FF2B5EF4-FFF2-40B4-BE49-F238E27FC236}">
                <a16:creationId xmlns:a16="http://schemas.microsoft.com/office/drawing/2014/main" id="{5720F5FB-AAE0-59E4-E059-61BA1ACC82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Segnaposto note 2">
            <a:extLst>
              <a:ext uri="{FF2B5EF4-FFF2-40B4-BE49-F238E27FC236}">
                <a16:creationId xmlns:a16="http://schemas.microsoft.com/office/drawing/2014/main" id="{C90887E0-E553-D9D3-80D5-46CD86D7C6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it-CH" altLang="en-US"/>
          </a:p>
          <a:p>
            <a:r>
              <a:rPr lang="it-CH" altLang="en-US"/>
              <a:t>All’inizio un gruppo di giovani coloni si riunisce su una collina dove canta e balla.  Alla sera se ne vanno. Poi una sera non se ne vanno ma rizzano una tenda e pernottano sul posto. Quando il proprietario palestinese li invita ad andarsene se ne vanno. Tuttavia qualche giorno dopo ritornano e piazzano diverse tende e rimangono diversi giorni prima di andarsene.  Dopo qualche giorno sono di nuovo lì e oltre alle tende piazzano anche una roulotte e un piccolo prefabbricato. Lasciano tutto sul posto e alcuni di loro rimangono lì in permanenza. Se il proprietario e i suoi amici li vogliono scacciare quelli chiamano la polizia israeliana e accusano i palestinesi di averli minacciati e anche picchiati. La polizia arresta il proprietario che probabilmente passerà alcuni mesi in prigione. Intanto sul posto i coloni fanno posare alcune case container, posano delle canalizzazioni, ecc. Se i palestinesi protestano interviene la polizia e/o l’esercito israeliano che opera altri arresti e dichiara il terreno «Zona militare chiusa», recinta il terreno e impedisce l’accesso ai palestinesi e per un certo tempo anche ai coloni. Tuttavia i coloni ritornano e rapidamente l'avamposto illegale è collegato all'infrastruttura israeliana (elettricità, strada, acqua, rete fognaria - se esiste (altrimenti si versa tutto sulle terre più in basso che appartengono ai palestinesi), rete di autobus, telefono, sicurezza, recinzione, ecc.) e il governo israeliano "legalizza" l'avamposto, che sarà definitivo e ulteriormente ampliato. Nell’avanposto c’è un addetto alla sicurezza che non appena i palestinesi si avvicinano chiama la polizia israeliana. Ecc.</a:t>
            </a:r>
          </a:p>
          <a:p>
            <a:endParaRPr lang="en-US" altLang="en-US"/>
          </a:p>
          <a:p>
            <a:r>
              <a:rPr lang="en-US" altLang="en-US"/>
              <a:t>https://en.wikipedia.org/wiki/Israeli_outpost</a:t>
            </a:r>
          </a:p>
          <a:p>
            <a:r>
              <a:rPr lang="en-US" altLang="en-US"/>
              <a:t>https://en.wikipedia.org/wiki/As-Sawahira_ash-Sharqiya</a:t>
            </a:r>
          </a:p>
          <a:p>
            <a:endParaRPr lang="en-US" altLang="en-US"/>
          </a:p>
        </p:txBody>
      </p:sp>
      <p:sp>
        <p:nvSpPr>
          <p:cNvPr id="206852" name="Segnaposto numero diapositiva 3">
            <a:extLst>
              <a:ext uri="{FF2B5EF4-FFF2-40B4-BE49-F238E27FC236}">
                <a16:creationId xmlns:a16="http://schemas.microsoft.com/office/drawing/2014/main" id="{657B6500-487C-920C-46E2-9AAFDBDF326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B8D43D-A4C0-4004-AA55-E69A48CDEF3C}" type="slidenum">
              <a:rPr lang="it-CH" altLang="en-US" smtClean="0">
                <a:latin typeface="Calibri" panose="020F0502020204030204" pitchFamily="34" charset="0"/>
              </a:rPr>
              <a:pPr/>
              <a:t>62</a:t>
            </a:fld>
            <a:endParaRPr lang="it-CH" altLang="en-US">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egnaposto immagine diapositiva 1">
            <a:extLst>
              <a:ext uri="{FF2B5EF4-FFF2-40B4-BE49-F238E27FC236}">
                <a16:creationId xmlns:a16="http://schemas.microsoft.com/office/drawing/2014/main" id="{C1E0C68B-B23C-C3D3-4A2E-083B847839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Segnaposto note 2">
            <a:extLst>
              <a:ext uri="{FF2B5EF4-FFF2-40B4-BE49-F238E27FC236}">
                <a16:creationId xmlns:a16="http://schemas.microsoft.com/office/drawing/2014/main" id="{274414A2-C855-A448-9315-DE2F76FCE2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https://www.haaretz.com/israel-news/2022-07-27/ty-article/.premium/israels-top-court-legalizes-contentious-west-bank-outpost-in-ruling-reversal/00000182-4077-d9f7-a9e6-d077df8d0000?fbclid=IwAR0S80lPZdZLvSuw3M4tb3hz1aLOyCXfNcZOhMoUG-nLbupVtOXs2bAmRGk</a:t>
            </a:r>
          </a:p>
          <a:p>
            <a:endParaRPr lang="en-US" altLang="en-US" dirty="0"/>
          </a:p>
          <a:p>
            <a:r>
              <a:rPr lang="en-US" altLang="en-US" dirty="0"/>
              <a:t>https://www.raiplay.it/video/2024/02/Terra-rubata---PresaDiretta-26022024-d67c50d3-ce2a-4359-ab8d-6ff53aa31b4d.html</a:t>
            </a:r>
          </a:p>
          <a:p>
            <a:r>
              <a:rPr lang="en-US" altLang="en-US" dirty="0"/>
              <a:t>(</a:t>
            </a:r>
            <a:r>
              <a:rPr lang="en-US" altLang="en-US" dirty="0" err="1"/>
              <a:t>cerca</a:t>
            </a:r>
            <a:r>
              <a:rPr lang="en-US" altLang="en-US" dirty="0"/>
              <a:t> Rai3 – </a:t>
            </a:r>
            <a:r>
              <a:rPr lang="en-US" altLang="en-US" dirty="0" err="1"/>
              <a:t>PresaDiretta</a:t>
            </a:r>
            <a:r>
              <a:rPr lang="en-US" altLang="en-US" dirty="0"/>
              <a:t>)</a:t>
            </a:r>
          </a:p>
        </p:txBody>
      </p:sp>
      <p:sp>
        <p:nvSpPr>
          <p:cNvPr id="208900" name="Segnaposto numero diapositiva 3">
            <a:extLst>
              <a:ext uri="{FF2B5EF4-FFF2-40B4-BE49-F238E27FC236}">
                <a16:creationId xmlns:a16="http://schemas.microsoft.com/office/drawing/2014/main" id="{04CC4C77-8D75-CE96-2507-0B3C153ABD7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46DD6F-B07F-4340-BABB-4B575CD526F3}" type="slidenum">
              <a:rPr lang="it-CH" altLang="en-US" smtClean="0">
                <a:latin typeface="Calibri" panose="020F0502020204030204" pitchFamily="34" charset="0"/>
              </a:rPr>
              <a:pPr/>
              <a:t>63</a:t>
            </a:fld>
            <a:endParaRPr lang="it-CH"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egnaposto immagine diapositiva 1">
            <a:extLst>
              <a:ext uri="{FF2B5EF4-FFF2-40B4-BE49-F238E27FC236}">
                <a16:creationId xmlns:a16="http://schemas.microsoft.com/office/drawing/2014/main" id="{1B1B3478-0E6E-58C0-F424-7E06F60CE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Segnaposto note 2">
            <a:extLst>
              <a:ext uri="{FF2B5EF4-FFF2-40B4-BE49-F238E27FC236}">
                <a16:creationId xmlns:a16="http://schemas.microsoft.com/office/drawing/2014/main" id="{B9BD54AB-AC28-BF2C-369B-0257FB17C4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dirty="0"/>
              <a:t>https://electronicintifada.net/content/how-global-real-estate-giant-remax-profits-stolen-palestinian-land/14765</a:t>
            </a:r>
          </a:p>
          <a:p>
            <a:endParaRPr lang="it-CH" altLang="it-CH" dirty="0"/>
          </a:p>
          <a:p>
            <a:r>
              <a:rPr lang="it-CH" altLang="it-CH" dirty="0"/>
              <a:t>https://www.hrw.org/report/2018/05/29/bankrolling-abuse/israeli-banks-west-bank-settlements</a:t>
            </a:r>
          </a:p>
          <a:p>
            <a:endParaRPr lang="it-CH" altLang="it-CH" dirty="0"/>
          </a:p>
          <a:p>
            <a:r>
              <a:rPr lang="it-CH" altLang="it-CH" dirty="0"/>
              <a:t>Http://en.wikipedia.org/wiki/Israel_settlements</a:t>
            </a:r>
          </a:p>
          <a:p>
            <a:r>
              <a:rPr lang="it-CH" altLang="it-CH" dirty="0"/>
              <a:t>https://en.wikipedia.org/wiki/Israeli_outpost</a:t>
            </a:r>
          </a:p>
          <a:p>
            <a:r>
              <a:rPr lang="it-CH" altLang="it-CH" dirty="0"/>
              <a:t>https://agencemediapalestine.fr/blog/2024/07/04/colonisation-israel-approuve-la-plus-grande-confiscation-de-terres-depuis-trente-ans/</a:t>
            </a:r>
          </a:p>
          <a:p>
            <a:endParaRPr lang="it-CH" altLang="it-CH" dirty="0"/>
          </a:p>
        </p:txBody>
      </p:sp>
      <p:sp>
        <p:nvSpPr>
          <p:cNvPr id="210948" name="Segnaposto numero diapositiva 3">
            <a:extLst>
              <a:ext uri="{FF2B5EF4-FFF2-40B4-BE49-F238E27FC236}">
                <a16:creationId xmlns:a16="http://schemas.microsoft.com/office/drawing/2014/main" id="{226BA6A1-0462-0704-A014-9BF4C48285E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2E889C-D6EB-4577-99B5-EEADBD3ED4F8}" type="slidenum">
              <a:rPr lang="it-CH" altLang="en-US" smtClean="0"/>
              <a:pPr>
                <a:spcBef>
                  <a:spcPct val="0"/>
                </a:spcBef>
              </a:pPr>
              <a:t>64</a:t>
            </a:fld>
            <a:endParaRPr lang="it-CH"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egnaposto immagine diapositiva 1">
            <a:extLst>
              <a:ext uri="{FF2B5EF4-FFF2-40B4-BE49-F238E27FC236}">
                <a16:creationId xmlns:a16="http://schemas.microsoft.com/office/drawing/2014/main" id="{91B5C229-1BF0-8F9A-01D2-833F4B1DF6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Segnaposto note 2">
            <a:extLst>
              <a:ext uri="{FF2B5EF4-FFF2-40B4-BE49-F238E27FC236}">
                <a16:creationId xmlns:a16="http://schemas.microsoft.com/office/drawing/2014/main" id="{A4CBBD3F-ABC3-D936-0623-7C519B92D6A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 colonia di Ariel è la più grande in Cisgiordania: ci sono 40’000 abitanti, un’università, una piscina, ecc.</a:t>
            </a:r>
          </a:p>
          <a:p>
            <a:r>
              <a:rPr lang="it-CH" altLang="it-CH"/>
              <a:t>Con la costruzione del muro di separazione questa colonia è ora agganciata direttamente al territorio israeliano.</a:t>
            </a:r>
          </a:p>
          <a:p>
            <a:endParaRPr lang="it-CH" altLang="it-CH"/>
          </a:p>
          <a:p>
            <a:r>
              <a:rPr lang="it-CH" altLang="it-CH"/>
              <a:t>http://en.wikipedia.org/wiki/Ariel_(city)</a:t>
            </a:r>
          </a:p>
          <a:p>
            <a:r>
              <a:rPr lang="it-CH" altLang="it-CH"/>
              <a:t>http://en.wikipedia.org/wiki/Salfit</a:t>
            </a:r>
          </a:p>
          <a:p>
            <a:r>
              <a:rPr lang="it-CH" altLang="it-CH"/>
              <a:t>http://en.wikipedia.org/wiki/Marda_(village)</a:t>
            </a:r>
          </a:p>
        </p:txBody>
      </p:sp>
      <p:sp>
        <p:nvSpPr>
          <p:cNvPr id="212996" name="Segnaposto numero diapositiva 3">
            <a:extLst>
              <a:ext uri="{FF2B5EF4-FFF2-40B4-BE49-F238E27FC236}">
                <a16:creationId xmlns:a16="http://schemas.microsoft.com/office/drawing/2014/main" id="{E72CFC8A-BFCE-A568-EE80-FF443B9179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7D777A7-3C57-4153-BE70-858D259E79C4}" type="slidenum">
              <a:rPr lang="it-CH" altLang="en-US" smtClean="0"/>
              <a:pPr>
                <a:spcBef>
                  <a:spcPct val="0"/>
                </a:spcBef>
              </a:pPr>
              <a:t>65</a:t>
            </a:fld>
            <a:endParaRPr lang="it-CH"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a:extLst>
              <a:ext uri="{FF2B5EF4-FFF2-40B4-BE49-F238E27FC236}">
                <a16:creationId xmlns:a16="http://schemas.microsoft.com/office/drawing/2014/main" id="{28E82374-755F-762B-3754-FEDBAB8366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Segnaposto note 2">
            <a:extLst>
              <a:ext uri="{FF2B5EF4-FFF2-40B4-BE49-F238E27FC236}">
                <a16:creationId xmlns:a16="http://schemas.microsoft.com/office/drawing/2014/main" id="{F0D17C12-5817-A348-1DF9-22B146BD31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Exodus  3,  8</a:t>
            </a:r>
          </a:p>
          <a:p>
            <a:r>
              <a:rPr lang="it-CH" altLang="it-CH"/>
              <a:t>http://en.wikipedia.org/wiki/Tantura</a:t>
            </a:r>
          </a:p>
          <a:p>
            <a:r>
              <a:rPr lang="it-CH" altLang="it-CH"/>
              <a:t>https://it.wikipedia.org/wiki/Massacro_di_Tantura</a:t>
            </a:r>
          </a:p>
          <a:p>
            <a:r>
              <a:rPr lang="it-CH" altLang="it-CH"/>
              <a:t>http://it.wikipedia.org/wiki/Gerico</a:t>
            </a:r>
          </a:p>
          <a:p>
            <a:r>
              <a:rPr lang="it-CH" altLang="it-CH"/>
              <a:t>http://it.wikipedia.org/wiki/Armageddon</a:t>
            </a:r>
          </a:p>
          <a:p>
            <a:r>
              <a:rPr lang="it-CH" altLang="it-CH"/>
              <a:t>http://en.wikipedia.org/wiki/Jezreel_Valley</a:t>
            </a:r>
          </a:p>
        </p:txBody>
      </p:sp>
      <p:sp>
        <p:nvSpPr>
          <p:cNvPr id="100356" name="Segnaposto numero diapositiva 3">
            <a:extLst>
              <a:ext uri="{FF2B5EF4-FFF2-40B4-BE49-F238E27FC236}">
                <a16:creationId xmlns:a16="http://schemas.microsoft.com/office/drawing/2014/main" id="{05537808-40AF-39C7-23B4-4FA4DCC84F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D42CB53-035C-4318-BB0B-495F25A45EA8}" type="slidenum">
              <a:rPr lang="it-CH" altLang="en-US" smtClean="0"/>
              <a:pPr>
                <a:spcBef>
                  <a:spcPct val="0"/>
                </a:spcBef>
              </a:pPr>
              <a:t>8</a:t>
            </a:fld>
            <a:endParaRPr lang="it-CH"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egnaposto immagine diapositiva 1">
            <a:extLst>
              <a:ext uri="{FF2B5EF4-FFF2-40B4-BE49-F238E27FC236}">
                <a16:creationId xmlns:a16="http://schemas.microsoft.com/office/drawing/2014/main" id="{0CC57516-2047-3753-4FE4-A41460E3C8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Segnaposto note 2">
            <a:extLst>
              <a:ext uri="{FF2B5EF4-FFF2-40B4-BE49-F238E27FC236}">
                <a16:creationId xmlns:a16="http://schemas.microsoft.com/office/drawing/2014/main" id="{A2E5463C-F816-2A0C-8B6C-D22131FF2F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http://en.wikipedia.org/wiki/Israeli_West_Bank_barrier</a:t>
            </a:r>
          </a:p>
        </p:txBody>
      </p:sp>
      <p:sp>
        <p:nvSpPr>
          <p:cNvPr id="216068" name="Segnaposto numero diapositiva 3">
            <a:extLst>
              <a:ext uri="{FF2B5EF4-FFF2-40B4-BE49-F238E27FC236}">
                <a16:creationId xmlns:a16="http://schemas.microsoft.com/office/drawing/2014/main" id="{547293AC-27C4-C99C-B67E-9B0E7AECF7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9315065-523D-4A6E-81F0-168CC469AB95}" type="slidenum">
              <a:rPr lang="it-CH" altLang="en-US" smtClean="0"/>
              <a:pPr>
                <a:spcBef>
                  <a:spcPct val="0"/>
                </a:spcBef>
              </a:pPr>
              <a:t>67</a:t>
            </a:fld>
            <a:endParaRPr lang="it-CH"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1DB5E008-45B1-06CE-4A47-F1500FF6AE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49D3E1D-37AD-4B4C-8232-A494CA2E2EB1}" type="slidenum">
              <a:rPr lang="it-IT" altLang="it-CH" smtClean="0">
                <a:solidFill>
                  <a:srgbClr val="000000"/>
                </a:solidFill>
                <a:latin typeface="Arial" panose="020B0604020202020204" pitchFamily="34" charset="0"/>
              </a:rPr>
              <a:pPr>
                <a:spcBef>
                  <a:spcPct val="0"/>
                </a:spcBef>
              </a:pPr>
              <a:t>68</a:t>
            </a:fld>
            <a:endParaRPr lang="it-IT" altLang="it-CH">
              <a:solidFill>
                <a:srgbClr val="000000"/>
              </a:solidFill>
              <a:latin typeface="Arial" panose="020B0604020202020204" pitchFamily="34" charset="0"/>
            </a:endParaRPr>
          </a:p>
        </p:txBody>
      </p:sp>
      <p:sp>
        <p:nvSpPr>
          <p:cNvPr id="218115" name="Rectangle 2">
            <a:extLst>
              <a:ext uri="{FF2B5EF4-FFF2-40B4-BE49-F238E27FC236}">
                <a16:creationId xmlns:a16="http://schemas.microsoft.com/office/drawing/2014/main" id="{5375F42F-CDA1-EAE0-E269-9143274927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6" name="Rectangle 3">
            <a:extLst>
              <a:ext uri="{FF2B5EF4-FFF2-40B4-BE49-F238E27FC236}">
                <a16:creationId xmlns:a16="http://schemas.microsoft.com/office/drawing/2014/main" id="{C85C666A-BE87-2F03-EC11-AEE6CA8C42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Per i palestinesi in attesa non ci sono nè acqua nè servizi di sorta.</a:t>
            </a:r>
          </a:p>
          <a:p>
            <a:pPr eaLnBrk="1" hangingPunct="1">
              <a:spcBef>
                <a:spcPct val="0"/>
              </a:spcBef>
            </a:pPr>
            <a:r>
              <a:rPr lang="it-CH" altLang="it-CH"/>
              <a:t>Questo è voluto sia per umiliare i palestinesi, sia affinchè i soldati israeliani abbiano la sensazione di aver a che fare piuttosto con animali che con esseri umani.</a:t>
            </a:r>
          </a:p>
          <a:p>
            <a:pPr eaLnBrk="1" hangingPunct="1">
              <a:spcBef>
                <a:spcPct val="0"/>
              </a:spcBef>
            </a:pPr>
            <a:r>
              <a:rPr lang="it-CH" altLang="it-CH"/>
              <a:t> </a:t>
            </a:r>
          </a:p>
          <a:p>
            <a:pPr eaLnBrk="1" hangingPunct="1">
              <a:spcBef>
                <a:spcPct val="0"/>
              </a:spcBef>
            </a:pPr>
            <a:r>
              <a:rPr lang="it-CH" altLang="it-CH"/>
              <a:t>http://www.youtube.com/watch?v=DOBQLRCxQnk&amp;feature=related</a:t>
            </a:r>
          </a:p>
          <a:p>
            <a:pPr eaLnBrk="1" hangingPunct="1">
              <a:spcBef>
                <a:spcPct val="0"/>
              </a:spcBef>
            </a:pPr>
            <a:r>
              <a:rPr lang="it-CH" altLang="it-CH"/>
              <a:t>http://en.wikipedia.org/wiki/Qalandia</a:t>
            </a:r>
          </a:p>
          <a:p>
            <a:pPr eaLnBrk="1" hangingPunct="1">
              <a:spcBef>
                <a:spcPct val="0"/>
              </a:spcBef>
            </a:pPr>
            <a:r>
              <a:rPr lang="it-CH" altLang="it-CH"/>
              <a:t>http://en.wikipedia.org/wiki/Israeli_checkpoint</a:t>
            </a:r>
          </a:p>
          <a:p>
            <a:pPr eaLnBrk="1" hangingPunct="1">
              <a:spcBef>
                <a:spcPct val="0"/>
              </a:spcBef>
            </a:pPr>
            <a:r>
              <a:rPr lang="it-CH" altLang="it-CH"/>
              <a:t>http://plateforme-palestine.org/Liberte-de-circulation,4107</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egnaposto immagine diapositiva 1">
            <a:extLst>
              <a:ext uri="{FF2B5EF4-FFF2-40B4-BE49-F238E27FC236}">
                <a16:creationId xmlns:a16="http://schemas.microsoft.com/office/drawing/2014/main" id="{97946F18-B4DB-74DB-B168-E3CC9E5B66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Segnaposto note 2">
            <a:extLst>
              <a:ext uri="{FF2B5EF4-FFF2-40B4-BE49-F238E27FC236}">
                <a16:creationId xmlns:a16="http://schemas.microsoft.com/office/drawing/2014/main" id="{3DFEA4DD-0FCA-FC82-4A95-1F9F0D0B28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Gli israeliani a volte aprono i cancelli alcune ore al giorno. </a:t>
            </a:r>
          </a:p>
          <a:p>
            <a:endParaRPr lang="it-CH" altLang="it-CH"/>
          </a:p>
          <a:p>
            <a:r>
              <a:rPr lang="it-CH" altLang="it-CH"/>
              <a:t>http://en.wikipedia.org/wiki/West_Bank_closures</a:t>
            </a:r>
          </a:p>
          <a:p>
            <a:endParaRPr lang="it-CH" altLang="it-CH"/>
          </a:p>
        </p:txBody>
      </p:sp>
      <p:sp>
        <p:nvSpPr>
          <p:cNvPr id="220164" name="Segnaposto numero diapositiva 3">
            <a:extLst>
              <a:ext uri="{FF2B5EF4-FFF2-40B4-BE49-F238E27FC236}">
                <a16:creationId xmlns:a16="http://schemas.microsoft.com/office/drawing/2014/main" id="{9E13BDC0-A502-2378-112C-F7A2B303F2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620310-0E08-4B36-ABBB-CDE0204782D9}" type="slidenum">
              <a:rPr lang="it-CH" altLang="en-US" smtClean="0"/>
              <a:pPr>
                <a:spcBef>
                  <a:spcPct val="0"/>
                </a:spcBef>
              </a:pPr>
              <a:t>69</a:t>
            </a:fld>
            <a:endParaRPr lang="it-CH"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egnaposto immagine diapositiva 1">
            <a:extLst>
              <a:ext uri="{FF2B5EF4-FFF2-40B4-BE49-F238E27FC236}">
                <a16:creationId xmlns:a16="http://schemas.microsoft.com/office/drawing/2014/main" id="{AF98F041-258C-A1F6-9E21-75AC8CF19D1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Segnaposto note 2">
            <a:extLst>
              <a:ext uri="{FF2B5EF4-FFF2-40B4-BE49-F238E27FC236}">
                <a16:creationId xmlns:a16="http://schemas.microsoft.com/office/drawing/2014/main" id="{1F3A6ABA-3DC2-CFFA-5C30-00A1E010C9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http://en.wikipedia.org/wiki/Israeli_Prison_Service</a:t>
            </a:r>
          </a:p>
          <a:p>
            <a:r>
              <a:rPr lang="it-CH" altLang="it-CH"/>
              <a:t>Http://en.wikipedia.org/wiki/Camp_1391</a:t>
            </a:r>
          </a:p>
          <a:p>
            <a:r>
              <a:rPr lang="it-CH" altLang="it-CH"/>
              <a:t>https://www.anews.com.tr/world/2019/05/12/inmates-face-inhumane-treatment-in-israeli-prisons-report</a:t>
            </a:r>
          </a:p>
          <a:p>
            <a:endParaRPr lang="it-CH" altLang="it-CH"/>
          </a:p>
        </p:txBody>
      </p:sp>
      <p:sp>
        <p:nvSpPr>
          <p:cNvPr id="224260" name="Segnaposto numero diapositiva 3">
            <a:extLst>
              <a:ext uri="{FF2B5EF4-FFF2-40B4-BE49-F238E27FC236}">
                <a16:creationId xmlns:a16="http://schemas.microsoft.com/office/drawing/2014/main" id="{6D83911B-F226-8BEA-2AEE-12A3AFE093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02F9EE0-4B77-4B02-A42F-4A5C6720DBC0}" type="slidenum">
              <a:rPr lang="it-CH" altLang="en-US" smtClean="0"/>
              <a:pPr>
                <a:spcBef>
                  <a:spcPct val="0"/>
                </a:spcBef>
              </a:pPr>
              <a:t>70</a:t>
            </a:fld>
            <a:endParaRPr lang="it-CH"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egnaposto immagine diapositiva 1">
            <a:extLst>
              <a:ext uri="{FF2B5EF4-FFF2-40B4-BE49-F238E27FC236}">
                <a16:creationId xmlns:a16="http://schemas.microsoft.com/office/drawing/2014/main" id="{64BC50CC-ABFF-9BBB-1ABA-81801EC3AC6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Segnaposto note 2">
            <a:extLst>
              <a:ext uri="{FF2B5EF4-FFF2-40B4-BE49-F238E27FC236}">
                <a16:creationId xmlns:a16="http://schemas.microsoft.com/office/drawing/2014/main" id="{FE8B8564-EDCE-7C25-9A2F-571AB5B15E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a:t>
            </a:r>
          </a:p>
        </p:txBody>
      </p:sp>
      <p:sp>
        <p:nvSpPr>
          <p:cNvPr id="226308" name="Segnaposto numero diapositiva 3">
            <a:extLst>
              <a:ext uri="{FF2B5EF4-FFF2-40B4-BE49-F238E27FC236}">
                <a16:creationId xmlns:a16="http://schemas.microsoft.com/office/drawing/2014/main" id="{85EFEFD8-105E-5E09-742E-8FACC6E72F1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94F61CD-2F5E-40BE-91F4-897F75FE2220}" type="slidenum">
              <a:rPr lang="it-CH" altLang="en-US" smtClean="0"/>
              <a:pPr>
                <a:spcBef>
                  <a:spcPct val="0"/>
                </a:spcBef>
              </a:pPr>
              <a:t>71</a:t>
            </a:fld>
            <a:endParaRPr lang="it-CH"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egnaposto immagine diapositiva 1">
            <a:extLst>
              <a:ext uri="{FF2B5EF4-FFF2-40B4-BE49-F238E27FC236}">
                <a16:creationId xmlns:a16="http://schemas.microsoft.com/office/drawing/2014/main" id="{E16EADA6-55F5-079B-7EC9-02811C3796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Segnaposto note 2">
            <a:extLst>
              <a:ext uri="{FF2B5EF4-FFF2-40B4-BE49-F238E27FC236}">
                <a16:creationId xmlns:a16="http://schemas.microsoft.com/office/drawing/2014/main" id="{1C6E2E1B-7571-4678-E1C0-838CDCCD85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https://ceobs.org/new-study-on-infrastructure-damage-in-gaza-and-the-west-bank/</a:t>
            </a:r>
          </a:p>
          <a:p>
            <a:endParaRPr lang="en-US" altLang="en-US"/>
          </a:p>
        </p:txBody>
      </p:sp>
      <p:sp>
        <p:nvSpPr>
          <p:cNvPr id="228356" name="Segnaposto numero diapositiva 3">
            <a:extLst>
              <a:ext uri="{FF2B5EF4-FFF2-40B4-BE49-F238E27FC236}">
                <a16:creationId xmlns:a16="http://schemas.microsoft.com/office/drawing/2014/main" id="{06CDE6C3-F803-EEE4-8E4B-EDC6EDA388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5BE0A72-7B87-4B8A-AEF5-F9ADADCB1A7C}" type="slidenum">
              <a:rPr lang="it-CH" altLang="en-US" smtClean="0">
                <a:latin typeface="Calibri" panose="020F0502020204030204" pitchFamily="34" charset="0"/>
              </a:rPr>
              <a:pPr/>
              <a:t>72</a:t>
            </a:fld>
            <a:endParaRPr lang="it-CH" altLang="en-US">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egnaposto immagine diapositiva 1">
            <a:extLst>
              <a:ext uri="{FF2B5EF4-FFF2-40B4-BE49-F238E27FC236}">
                <a16:creationId xmlns:a16="http://schemas.microsoft.com/office/drawing/2014/main" id="{41F864BA-224E-C649-F6D6-BB92F1414F5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Segnaposto note 2">
            <a:extLst>
              <a:ext uri="{FF2B5EF4-FFF2-40B4-BE49-F238E27FC236}">
                <a16:creationId xmlns:a16="http://schemas.microsoft.com/office/drawing/2014/main" id="{1878430E-DE04-A4B9-2353-ADA72A84E8F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http://www.theaustralian.com.au/news/world/new-demolitions-in-jerusalem-may-leave-15000-palestinians-homeless/story-e6frg6so-1226751596463?nk=61cf2e6bc840d8755eabbd5cf001ab8d</a:t>
            </a:r>
          </a:p>
        </p:txBody>
      </p:sp>
      <p:sp>
        <p:nvSpPr>
          <p:cNvPr id="231428" name="Segnaposto numero diapositiva 3">
            <a:extLst>
              <a:ext uri="{FF2B5EF4-FFF2-40B4-BE49-F238E27FC236}">
                <a16:creationId xmlns:a16="http://schemas.microsoft.com/office/drawing/2014/main" id="{F0CAF1E1-F4E1-ECCC-4D8E-201221F534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72ACD0E-5377-4841-9DB0-A631435EC1B5}" type="slidenum">
              <a:rPr lang="it-CH" altLang="en-US" smtClean="0">
                <a:solidFill>
                  <a:srgbClr val="000000"/>
                </a:solidFill>
              </a:rPr>
              <a:pPr>
                <a:spcBef>
                  <a:spcPct val="0"/>
                </a:spcBef>
              </a:pPr>
              <a:t>74</a:t>
            </a:fld>
            <a:endParaRPr lang="it-CH" altLang="en-US">
              <a:solidFill>
                <a:srgbClr val="000000"/>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egnaposto immagine diapositiva 1">
            <a:extLst>
              <a:ext uri="{FF2B5EF4-FFF2-40B4-BE49-F238E27FC236}">
                <a16:creationId xmlns:a16="http://schemas.microsoft.com/office/drawing/2014/main" id="{03010F0E-56F5-C7F2-1709-957D9F8336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Segnaposto note 2">
            <a:extLst>
              <a:ext uri="{FF2B5EF4-FFF2-40B4-BE49-F238E27FC236}">
                <a16:creationId xmlns:a16="http://schemas.microsoft.com/office/drawing/2014/main" id="{868166AF-DE2A-EBD2-F148-44491D8E3E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Per giustificare e legalizzare la confisca di terre e proprietà palestinesi gli israeliani hanno inventato la legge sugli assenti secondo cui ogni proprietà di una persona assente diventa proprietà dello stato e viene confiscata.</a:t>
            </a:r>
          </a:p>
          <a:p>
            <a:r>
              <a:rPr lang="it-CH" altLang="it-CH"/>
              <a:t>Gli israeliani hanno altresì riattivato una vecchia legge del periodo ottomano che definiva le terre «marginali» incolte «proprietà dello stato» per cui ogni terra non coltivata viene definita «marginale» e confiscata. Conseguentemente spesso e volentieri ai palestinesi viene impedito di accedere alle proprie terre che rimangono incolte e conseguentemente definite «marginali» e confiscate.</a:t>
            </a:r>
          </a:p>
          <a:p>
            <a:r>
              <a:rPr lang="it-CH" altLang="it-CH"/>
              <a:t>Le terre palestinesi vengono confiscate anche per «motivi di sicurezza», per «motivi urbanistici» (per ingrandire le colonie, per costruire il muro, strade, parchi, infrastrutture, ecc. riservati agli israeliani), per «motivi archeologici»…oppure anche senza giustificazione alcuna ma semplicemente per ampliare le colonie israeliane, ecc. ecc.</a:t>
            </a:r>
          </a:p>
          <a:p>
            <a:r>
              <a:rPr lang="it-CH" altLang="it-CH"/>
              <a:t>In settembre 2014 nella zona di Betlemme Israele ha confiscato senza giustificazione alcuna 4 Km2 di terra palestinese.</a:t>
            </a:r>
          </a:p>
          <a:p>
            <a:r>
              <a:rPr lang="it-CH" altLang="it-CH"/>
              <a:t>Israele non riconosce i certificati di proprietà dei Palestinesi</a:t>
            </a:r>
          </a:p>
          <a:p>
            <a:endParaRPr lang="it-CH" altLang="it-CH"/>
          </a:p>
          <a:p>
            <a:r>
              <a:rPr lang="it-CH" altLang="it-CH"/>
              <a:t>http://www.youtube.com/watch?v=ey_oP2Goef4</a:t>
            </a:r>
          </a:p>
          <a:p>
            <a:r>
              <a:rPr lang="it-CH" altLang="it-CH"/>
              <a:t>http://en.wikipedia.org/wiki/Baqa%27a_Valley#Land_confiscation_and_settlement_expansion</a:t>
            </a:r>
          </a:p>
          <a:p>
            <a:r>
              <a:rPr lang="it-CH" altLang="it-CH"/>
              <a:t>http://en.wikipedia.org/wiki/Ein_Yabrud#Land_confiscation</a:t>
            </a:r>
          </a:p>
          <a:p>
            <a:r>
              <a:rPr lang="it-CH" altLang="it-CH"/>
              <a:t>http://en.wikipedia.org/wiki/Israeli_land_and_property_laws</a:t>
            </a:r>
          </a:p>
          <a:p>
            <a:r>
              <a:rPr lang="it-CH" altLang="it-CH"/>
              <a:t>http://en.wikipedia.org/wiki/Palestinian_land_laws</a:t>
            </a:r>
          </a:p>
          <a:p>
            <a:r>
              <a:rPr lang="it-CH" altLang="it-CH"/>
              <a:t>http://en.wikipedia.org/wiki/Absentees%27_Property_Laws#The_.27Absentees_Property_Law.27</a:t>
            </a:r>
          </a:p>
          <a:p>
            <a:r>
              <a:rPr lang="it-CH" altLang="it-CH"/>
              <a:t>http://www.aljazeera.com/indepth/opinion/2012/04/201242517713418510.html</a:t>
            </a:r>
          </a:p>
          <a:p>
            <a:r>
              <a:rPr lang="it-CH" altLang="it-CH"/>
              <a:t>http://www.youtube.com/watch?v=ey_oP2Goef4</a:t>
            </a:r>
          </a:p>
          <a:p>
            <a:endParaRPr lang="it-CH" altLang="it-CH"/>
          </a:p>
          <a:p>
            <a:endParaRPr lang="it-CH" altLang="it-CH"/>
          </a:p>
          <a:p>
            <a:endParaRPr lang="it-CH" altLang="it-CH"/>
          </a:p>
          <a:p>
            <a:endParaRPr lang="it-CH" altLang="it-CH"/>
          </a:p>
          <a:p>
            <a:endParaRPr lang="it-CH" altLang="it-CH"/>
          </a:p>
        </p:txBody>
      </p:sp>
      <p:sp>
        <p:nvSpPr>
          <p:cNvPr id="233476" name="Segnaposto numero diapositiva 3">
            <a:extLst>
              <a:ext uri="{FF2B5EF4-FFF2-40B4-BE49-F238E27FC236}">
                <a16:creationId xmlns:a16="http://schemas.microsoft.com/office/drawing/2014/main" id="{4F209069-79B1-7A85-714D-78F727812C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FDEFF21-3D95-4BD5-AAEA-36B8E45803EA}" type="slidenum">
              <a:rPr lang="it-CH" altLang="en-US" smtClean="0"/>
              <a:pPr>
                <a:spcBef>
                  <a:spcPct val="0"/>
                </a:spcBef>
              </a:pPr>
              <a:t>75</a:t>
            </a:fld>
            <a:endParaRPr lang="it-CH"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egnaposto immagine diapositiva 1">
            <a:extLst>
              <a:ext uri="{FF2B5EF4-FFF2-40B4-BE49-F238E27FC236}">
                <a16:creationId xmlns:a16="http://schemas.microsoft.com/office/drawing/2014/main" id="{79E25672-BD73-A9F0-9627-AA9A350A23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Segnaposto note 2">
            <a:extLst>
              <a:ext uri="{FF2B5EF4-FFF2-40B4-BE49-F238E27FC236}">
                <a16:creationId xmlns:a16="http://schemas.microsoft.com/office/drawing/2014/main" id="{B1A2DBCB-EA4A-4B2D-25E6-88FF15171E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In giugno 2011 l’esercito israeliano ha distrutto per l’ennesima volta il villaggio beduino di Al Farasiya nella valle del Giordano e ne ha scacciato definitivamente gli ultimi 113 abitanti</a:t>
            </a:r>
          </a:p>
          <a:p>
            <a:pPr eaLnBrk="1" hangingPunct="1">
              <a:spcBef>
                <a:spcPct val="0"/>
              </a:spcBef>
            </a:pPr>
            <a:endParaRPr lang="it-CH" altLang="it-CH"/>
          </a:p>
          <a:p>
            <a:pPr eaLnBrk="1" hangingPunct="1">
              <a:spcBef>
                <a:spcPct val="0"/>
              </a:spcBef>
            </a:pPr>
            <a:r>
              <a:rPr lang="it-CH" altLang="it-CH"/>
              <a:t>http://www.jordanvalleysolidarity.org/index.php/news-2/news2012/509-demolitions-in-al-himma-al-farasiya-and-khirbet-humsa</a:t>
            </a:r>
          </a:p>
          <a:p>
            <a:pPr eaLnBrk="1" hangingPunct="1">
              <a:spcBef>
                <a:spcPct val="0"/>
              </a:spcBef>
            </a:pPr>
            <a:endParaRPr lang="it-CH" altLang="it-CH"/>
          </a:p>
          <a:p>
            <a:pPr eaLnBrk="1" hangingPunct="1">
              <a:spcBef>
                <a:spcPct val="0"/>
              </a:spcBef>
            </a:pPr>
            <a:r>
              <a:rPr lang="it-CH" altLang="it-CH"/>
              <a:t>http://www.haaretz.com/print-edition/news/idf-destroys-west-bank-village-after-declaring-it-military-zone-1.303098</a:t>
            </a:r>
          </a:p>
          <a:p>
            <a:pPr eaLnBrk="1" hangingPunct="1">
              <a:spcBef>
                <a:spcPct val="0"/>
              </a:spcBef>
            </a:pPr>
            <a:r>
              <a:rPr lang="it-CH" altLang="it-CH"/>
              <a:t>http://www.maannews.com/Content.aspx?id=781027</a:t>
            </a:r>
          </a:p>
          <a:p>
            <a:pPr eaLnBrk="1" hangingPunct="1">
              <a:spcBef>
                <a:spcPct val="0"/>
              </a:spcBef>
            </a:pPr>
            <a:r>
              <a:rPr lang="it-CH" altLang="it-CH"/>
              <a:t>http://www.maannews.com/Content.aspx?id=781420</a:t>
            </a:r>
          </a:p>
          <a:p>
            <a:pPr eaLnBrk="1" hangingPunct="1">
              <a:spcBef>
                <a:spcPct val="0"/>
              </a:spcBef>
            </a:pPr>
            <a:r>
              <a:rPr lang="it-CH" altLang="it-CH"/>
              <a:t>http://www.maannews.com/Content.aspx?id=781057</a:t>
            </a:r>
          </a:p>
          <a:p>
            <a:pPr eaLnBrk="1" hangingPunct="1">
              <a:spcBef>
                <a:spcPct val="0"/>
              </a:spcBef>
            </a:pPr>
            <a:r>
              <a:rPr lang="it-CH" altLang="it-CH"/>
              <a:t>http://www.maannews.com/Content.aspx?id=779818</a:t>
            </a:r>
          </a:p>
          <a:p>
            <a:pPr eaLnBrk="1" hangingPunct="1">
              <a:spcBef>
                <a:spcPct val="0"/>
              </a:spcBef>
            </a:pPr>
            <a:r>
              <a:rPr lang="it-CH" altLang="it-CH"/>
              <a:t>http://www.maannews.com/Content.aspx?id=779461</a:t>
            </a:r>
          </a:p>
          <a:p>
            <a:pPr eaLnBrk="1" hangingPunct="1">
              <a:spcBef>
                <a:spcPct val="0"/>
              </a:spcBef>
            </a:pPr>
            <a:r>
              <a:rPr lang="it-CH" altLang="it-CH"/>
              <a:t>http://www.maannews.com/Content.aspx?id=776943</a:t>
            </a:r>
          </a:p>
          <a:p>
            <a:pPr eaLnBrk="1" hangingPunct="1">
              <a:spcBef>
                <a:spcPct val="0"/>
              </a:spcBef>
            </a:pPr>
            <a:r>
              <a:rPr lang="it-CH" altLang="it-CH"/>
              <a:t>http://www.maannews.com/Content.aspx?id=775069</a:t>
            </a:r>
          </a:p>
          <a:p>
            <a:pPr eaLnBrk="1" hangingPunct="1">
              <a:spcBef>
                <a:spcPct val="0"/>
              </a:spcBef>
            </a:pPr>
            <a:r>
              <a:rPr lang="it-CH" altLang="it-CH"/>
              <a:t>http://www.maannews.com/Content.aspx?id=773550</a:t>
            </a:r>
          </a:p>
          <a:p>
            <a:pPr eaLnBrk="1" hangingPunct="1">
              <a:spcBef>
                <a:spcPct val="0"/>
              </a:spcBef>
            </a:pPr>
            <a:r>
              <a:rPr lang="it-CH" altLang="it-CH"/>
              <a:t>https://orientxxi.info/magazine/vallee-du-jourdain-nettoyage-ethnique-et-harcelement-des-paysans-palestiniens,3968</a:t>
            </a:r>
          </a:p>
          <a:p>
            <a:pPr eaLnBrk="1" hangingPunct="1">
              <a:spcBef>
                <a:spcPct val="0"/>
              </a:spcBef>
            </a:pPr>
            <a:endParaRPr lang="it-CH" altLang="it-CH"/>
          </a:p>
        </p:txBody>
      </p:sp>
      <p:sp>
        <p:nvSpPr>
          <p:cNvPr id="235524" name="Segnaposto numero diapositiva 3">
            <a:extLst>
              <a:ext uri="{FF2B5EF4-FFF2-40B4-BE49-F238E27FC236}">
                <a16:creationId xmlns:a16="http://schemas.microsoft.com/office/drawing/2014/main" id="{018D0F6F-2803-AD75-591F-7408203F9CB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67F01F-BAFA-421D-8122-BDBBC0F459EF}" type="slidenum">
              <a:rPr lang="it-IT" altLang="it-CH" smtClean="0">
                <a:solidFill>
                  <a:srgbClr val="000000"/>
                </a:solidFill>
                <a:latin typeface="Arial" panose="020B0604020202020204" pitchFamily="34" charset="0"/>
              </a:rPr>
              <a:pPr>
                <a:spcBef>
                  <a:spcPct val="0"/>
                </a:spcBef>
              </a:pPr>
              <a:t>76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egnaposto immagine diapositiva 1">
            <a:extLst>
              <a:ext uri="{FF2B5EF4-FFF2-40B4-BE49-F238E27FC236}">
                <a16:creationId xmlns:a16="http://schemas.microsoft.com/office/drawing/2014/main" id="{09C4AEB9-992C-F68A-6D06-173B212A52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Segnaposto note 2">
            <a:extLst>
              <a:ext uri="{FF2B5EF4-FFF2-40B4-BE49-F238E27FC236}">
                <a16:creationId xmlns:a16="http://schemas.microsoft.com/office/drawing/2014/main" id="{8CDE719E-F2EB-0FEB-B825-F1F1BCC387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I coloni sionisti, per vendicare lo smantellamento di alcune colonie illegali da parte del governo israeliano (price tag politic – la politica del prezzo da pagare), incendiano gli uliveti, le coltivazioni, i veicoli, le case, le moschee e le chiese dei palestinesi, distruggendo migliaia di ulivi, facendo enormi danni e persino uccidendo delle persone.</a:t>
            </a:r>
          </a:p>
          <a:p>
            <a:r>
              <a:rPr lang="it-CH" altLang="it-CH"/>
              <a:t>Foto:  il fuoco è stato appiccato verosimilmente dai coloni su terre del villaggio di Burin, distretto di Nablus, il 19 giugno 2008</a:t>
            </a:r>
          </a:p>
          <a:p>
            <a:endParaRPr lang="it-CH" altLang="it-CH"/>
          </a:p>
          <a:p>
            <a:r>
              <a:rPr lang="it-CH" altLang="it-CH"/>
              <a:t>http://en.wikipedia.org/wiki/Price_tag_policy</a:t>
            </a:r>
          </a:p>
          <a:p>
            <a:r>
              <a:rPr lang="it-CH" altLang="it-CH"/>
              <a:t>https://en.wikipedia.org/wiki/List_of_Israeli_price_tag_attacks</a:t>
            </a:r>
          </a:p>
          <a:p>
            <a:r>
              <a:rPr lang="it-CH" altLang="it-CH"/>
              <a:t>http://www.telegraph.co.uk/news/worldnews/middleeast/israel/11786802/Burning-of-Christian-churches-in-Israel-justified-far-Right-Jewish-leader-says.html</a:t>
            </a:r>
          </a:p>
        </p:txBody>
      </p:sp>
      <p:sp>
        <p:nvSpPr>
          <p:cNvPr id="237572" name="Segnaposto numero diapositiva 3">
            <a:extLst>
              <a:ext uri="{FF2B5EF4-FFF2-40B4-BE49-F238E27FC236}">
                <a16:creationId xmlns:a16="http://schemas.microsoft.com/office/drawing/2014/main" id="{3A8CC750-D46D-D0FB-2199-CEF047FF6C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3F9E10D-A881-4F7F-957F-C672C71CEA1E}" type="slidenum">
              <a:rPr lang="it-CH" altLang="en-US" smtClean="0"/>
              <a:pPr>
                <a:spcBef>
                  <a:spcPct val="0"/>
                </a:spcBef>
              </a:pPr>
              <a:t>77</a:t>
            </a:fld>
            <a:endParaRPr lang="it-CH"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A680DC6B-7955-9B1F-3C64-8EAB47CB18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Segnaposto note 2">
            <a:extLst>
              <a:ext uri="{FF2B5EF4-FFF2-40B4-BE49-F238E27FC236}">
                <a16:creationId xmlns:a16="http://schemas.microsoft.com/office/drawing/2014/main" id="{86676768-B2B1-FC84-399B-24024ED0A6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https://en.wikipedia.org/wiki/Jordan_Valley</a:t>
            </a:r>
          </a:p>
        </p:txBody>
      </p:sp>
      <p:sp>
        <p:nvSpPr>
          <p:cNvPr id="102404" name="Segnaposto numero diapositiva 3">
            <a:extLst>
              <a:ext uri="{FF2B5EF4-FFF2-40B4-BE49-F238E27FC236}">
                <a16:creationId xmlns:a16="http://schemas.microsoft.com/office/drawing/2014/main" id="{03F6B936-7A3B-EA01-9B5F-F70ADADC9A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1E2E87B-408A-417C-8006-A90C0A35DF8C}" type="slidenum">
              <a:rPr lang="it-CH" altLang="en-US" smtClean="0">
                <a:latin typeface="Calibri" panose="020F0502020204030204" pitchFamily="34" charset="0"/>
              </a:rPr>
              <a:pPr/>
              <a:t>9</a:t>
            </a:fld>
            <a:endParaRPr lang="it-CH" altLang="en-US">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egnaposto immagine diapositiva 1">
            <a:extLst>
              <a:ext uri="{FF2B5EF4-FFF2-40B4-BE49-F238E27FC236}">
                <a16:creationId xmlns:a16="http://schemas.microsoft.com/office/drawing/2014/main" id="{AFBF5D2F-F99C-25AB-BF17-3633466029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Segnaposto note 2">
            <a:extLst>
              <a:ext uri="{FF2B5EF4-FFF2-40B4-BE49-F238E27FC236}">
                <a16:creationId xmlns:a16="http://schemas.microsoft.com/office/drawing/2014/main" id="{4F1F1164-A33A-3672-0968-5824A1FB3A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39620" name="Segnaposto numero diapositiva 3">
            <a:extLst>
              <a:ext uri="{FF2B5EF4-FFF2-40B4-BE49-F238E27FC236}">
                <a16:creationId xmlns:a16="http://schemas.microsoft.com/office/drawing/2014/main" id="{DC9DA73C-476C-D26B-5551-1B10CB7203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0DD6EB9-E455-4DBB-95C2-24D023944884}" type="slidenum">
              <a:rPr lang="it-CH" altLang="en-US" smtClean="0">
                <a:latin typeface="Calibri" panose="020F0502020204030204" pitchFamily="34" charset="0"/>
              </a:rPr>
              <a:pPr/>
              <a:t>78</a:t>
            </a:fld>
            <a:endParaRPr lang="it-CH" altLang="en-US">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egnaposto immagine diapositiva 1">
            <a:extLst>
              <a:ext uri="{FF2B5EF4-FFF2-40B4-BE49-F238E27FC236}">
                <a16:creationId xmlns:a16="http://schemas.microsoft.com/office/drawing/2014/main" id="{D253FC25-1B7E-4B2E-6217-4DE5F1E3CE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Segnaposto note 2">
            <a:extLst>
              <a:ext uri="{FF2B5EF4-FFF2-40B4-BE49-F238E27FC236}">
                <a16:creationId xmlns:a16="http://schemas.microsoft.com/office/drawing/2014/main" id="{B51D83A6-3E52-A333-343C-CA9E28BFFB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http://en.wikipedia.org/wiki/Water_in_Palestine</a:t>
            </a:r>
          </a:p>
          <a:p>
            <a:r>
              <a:rPr lang="it-CH" altLang="it-CH"/>
              <a:t>http://en.wikipedia.org/wiki/National_Water_Carrier_of_Israel</a:t>
            </a:r>
          </a:p>
          <a:p>
            <a:r>
              <a:rPr lang="it-CH" altLang="it-CH"/>
              <a:t>http://en.wikipedia.org/wiki/Water_supply_and_sanitation_in_Israel</a:t>
            </a:r>
          </a:p>
          <a:p>
            <a:r>
              <a:rPr lang="it-CH" altLang="it-CH"/>
              <a:t>http://www.alhaq.org/publications/publications-index/item/water-for-one-people-only-discriminatory-access-and-water-apartheid-in-the-opt</a:t>
            </a:r>
          </a:p>
          <a:p>
            <a:r>
              <a:rPr lang="it-CH" altLang="it-CH"/>
              <a:t>http://www.amnesty.ch/it/attualita/news/2009/israele-discrimina-i-palestinesi-nella-fornitura-d2019acqua-piscine-per-i-coloni-cisterne-distrutte-nei-villaggi?searchterm=acqua+</a:t>
            </a:r>
          </a:p>
          <a:p>
            <a:endParaRPr lang="it-CH" altLang="it-CH"/>
          </a:p>
          <a:p>
            <a:endParaRPr lang="it-CH" altLang="it-CH"/>
          </a:p>
          <a:p>
            <a:endParaRPr lang="it-CH" altLang="it-CH"/>
          </a:p>
        </p:txBody>
      </p:sp>
      <p:sp>
        <p:nvSpPr>
          <p:cNvPr id="241668" name="Segnaposto numero diapositiva 3">
            <a:extLst>
              <a:ext uri="{FF2B5EF4-FFF2-40B4-BE49-F238E27FC236}">
                <a16:creationId xmlns:a16="http://schemas.microsoft.com/office/drawing/2014/main" id="{53C9E4E4-7FF8-2831-0160-71BA585DC3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496FE22-0AA1-4F8E-9C57-499DA8A6B77C}" type="slidenum">
              <a:rPr lang="it-CH" altLang="en-US" smtClean="0"/>
              <a:pPr>
                <a:spcBef>
                  <a:spcPct val="0"/>
                </a:spcBef>
              </a:pPr>
              <a:t>79</a:t>
            </a:fld>
            <a:endParaRPr lang="it-CH"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egnaposto immagine diapositiva 1">
            <a:extLst>
              <a:ext uri="{FF2B5EF4-FFF2-40B4-BE49-F238E27FC236}">
                <a16:creationId xmlns:a16="http://schemas.microsoft.com/office/drawing/2014/main" id="{BD95B613-AD3A-3D75-1A47-8B72772B83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Segnaposto note 2">
            <a:extLst>
              <a:ext uri="{FF2B5EF4-FFF2-40B4-BE49-F238E27FC236}">
                <a16:creationId xmlns:a16="http://schemas.microsoft.com/office/drawing/2014/main" id="{AF5381F1-C7FB-DDE7-216B-ADDF97D4E33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Sin dal 1948 la distruzione dei pozzi e delle sorgenti acquifere dei palestinesi è stata sistematica.</a:t>
            </a:r>
          </a:p>
          <a:p>
            <a:pPr eaLnBrk="1" hangingPunct="1">
              <a:spcBef>
                <a:spcPct val="0"/>
              </a:spcBef>
            </a:pPr>
            <a:r>
              <a:rPr lang="it-CH" altLang="it-CH"/>
              <a:t>Nel 1948 vi fu pure un caso di avvelenamento dei pozzi di Akko da parte dei sionisti. Dato che morirono pure dei soldati inglesi i due responsabili furono fucilati.</a:t>
            </a:r>
          </a:p>
        </p:txBody>
      </p:sp>
      <p:sp>
        <p:nvSpPr>
          <p:cNvPr id="243716" name="Segnaposto numero diapositiva 3">
            <a:extLst>
              <a:ext uri="{FF2B5EF4-FFF2-40B4-BE49-F238E27FC236}">
                <a16:creationId xmlns:a16="http://schemas.microsoft.com/office/drawing/2014/main" id="{105CBB3F-39A2-A7FA-9B4C-893CBB60E13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866B2B-1930-448E-8326-4BF8E3F1A632}" type="slidenum">
              <a:rPr lang="it-IT" altLang="it-CH" smtClean="0">
                <a:solidFill>
                  <a:srgbClr val="000000"/>
                </a:solidFill>
                <a:latin typeface="Arial" panose="020B0604020202020204" pitchFamily="34" charset="0"/>
              </a:rPr>
              <a:pPr>
                <a:spcBef>
                  <a:spcPct val="0"/>
                </a:spcBef>
              </a:pPr>
              <a:t>80</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a:extLst>
              <a:ext uri="{FF2B5EF4-FFF2-40B4-BE49-F238E27FC236}">
                <a16:creationId xmlns:a16="http://schemas.microsoft.com/office/drawing/2014/main" id="{851213C0-5AB9-AEB4-07CD-E1BEB1657B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5964B5-A183-4EE8-BCDB-5E5899F75D2E}" type="slidenum">
              <a:rPr lang="it-IT" altLang="it-CH" smtClean="0">
                <a:solidFill>
                  <a:srgbClr val="000000"/>
                </a:solidFill>
                <a:latin typeface="Arial" panose="020B0604020202020204" pitchFamily="34" charset="0"/>
              </a:rPr>
              <a:pPr>
                <a:spcBef>
                  <a:spcPct val="0"/>
                </a:spcBef>
              </a:pPr>
              <a:t>81</a:t>
            </a:fld>
            <a:endParaRPr lang="it-IT" altLang="it-CH">
              <a:solidFill>
                <a:srgbClr val="000000"/>
              </a:solidFill>
              <a:latin typeface="Arial" panose="020B0604020202020204" pitchFamily="34" charset="0"/>
            </a:endParaRPr>
          </a:p>
        </p:txBody>
      </p:sp>
      <p:sp>
        <p:nvSpPr>
          <p:cNvPr id="245763" name="Rectangle 2">
            <a:extLst>
              <a:ext uri="{FF2B5EF4-FFF2-40B4-BE49-F238E27FC236}">
                <a16:creationId xmlns:a16="http://schemas.microsoft.com/office/drawing/2014/main" id="{7F60F813-EDF6-9CDE-9BF3-BF9D28548A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4" name="Rectangle 3">
            <a:extLst>
              <a:ext uri="{FF2B5EF4-FFF2-40B4-BE49-F238E27FC236}">
                <a16:creationId xmlns:a16="http://schemas.microsoft.com/office/drawing/2014/main" id="{D7781F40-2E3F-5C40-F595-522A0F86F9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Grafico dell’ Applied Research Institude  Jerusalem    www.arij.org/pub/wconflict/fig.2.gif  -   quantitativi in mcm/a  : milioni di metri cubi/anno.</a:t>
            </a:r>
          </a:p>
          <a:p>
            <a:pPr eaLnBrk="1" hangingPunct="1">
              <a:spcBef>
                <a:spcPct val="0"/>
              </a:spcBef>
            </a:pPr>
            <a:endParaRPr lang="fr-CH" altLang="it-CH"/>
          </a:p>
          <a:p>
            <a:pPr eaLnBrk="1" hangingPunct="1">
              <a:spcBef>
                <a:spcPct val="0"/>
              </a:spcBef>
            </a:pPr>
            <a:r>
              <a:rPr lang="it-CH" altLang="it-CH"/>
              <a:t>Gli israeliani consumano pro capite circa 4 volte di più acqua dei palestinesi dei TO.</a:t>
            </a:r>
          </a:p>
          <a:p>
            <a:pPr eaLnBrk="1" hangingPunct="1">
              <a:spcBef>
                <a:spcPct val="0"/>
              </a:spcBef>
            </a:pPr>
            <a:r>
              <a:rPr lang="it-CH" altLang="it-CH"/>
              <a:t>Nel 2010 Amnesty International ha denunciato l’ingiusta appropriazione dell’acqua da parte di Israele</a:t>
            </a:r>
          </a:p>
          <a:p>
            <a:pPr eaLnBrk="1" hangingPunct="1">
              <a:spcBef>
                <a:spcPct val="0"/>
              </a:spcBef>
            </a:pPr>
            <a:r>
              <a:rPr lang="it-CH" altLang="it-CH"/>
              <a:t>Nel grafico non sono contemplati gli importanti quantitativi di acqua che Israele produce mediante la desalinizzazione e che importa dall’estero. </a:t>
            </a:r>
          </a:p>
          <a:p>
            <a:pPr eaLnBrk="1" hangingPunct="1">
              <a:spcBef>
                <a:spcPct val="0"/>
              </a:spcBef>
            </a:pPr>
            <a:endParaRPr lang="it-IT" altLang="it-CH"/>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a:extLst>
              <a:ext uri="{FF2B5EF4-FFF2-40B4-BE49-F238E27FC236}">
                <a16:creationId xmlns:a16="http://schemas.microsoft.com/office/drawing/2014/main" id="{62E31784-CC80-F2CC-2B4B-09FCD80963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a:extLst>
              <a:ext uri="{FF2B5EF4-FFF2-40B4-BE49-F238E27FC236}">
                <a16:creationId xmlns:a16="http://schemas.microsoft.com/office/drawing/2014/main" id="{AFB2C264-162B-5BD5-7FA3-3656ED8F581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Nel 2009 Israele ha bombardato a Striscia di Gaza ininterrottamente per 3 settimane dal cielo, da terra, dal mare. </a:t>
            </a:r>
          </a:p>
          <a:p>
            <a:pPr eaLnBrk="1" hangingPunct="1">
              <a:spcBef>
                <a:spcPct val="0"/>
              </a:spcBef>
            </a:pPr>
            <a:r>
              <a:rPr lang="fr-CH" altLang="it-CH"/>
              <a:t>Nella foto a destra si vede l’utilizzo di una bomba al fosforo bianco.</a:t>
            </a:r>
          </a:p>
          <a:p>
            <a:pPr eaLnBrk="1" hangingPunct="1">
              <a:spcBef>
                <a:spcPct val="0"/>
              </a:spcBef>
            </a:pPr>
            <a:r>
              <a:rPr lang="fr-CH" altLang="it-CH"/>
              <a:t>Ufficialmente il bombardamento era una rappresaglia al lancio di missili dalla Striscia da parte di Hamas, ma in realtà si è trattato di un’operazione elettorale dei dirigenti del partito Kadima al potere che hanno anche approfittato del vuoto presidenziale negli USA.</a:t>
            </a:r>
          </a:p>
          <a:p>
            <a:pPr eaLnBrk="1" hangingPunct="1">
              <a:spcBef>
                <a:spcPct val="0"/>
              </a:spcBef>
            </a:pPr>
            <a:r>
              <a:rPr lang="fr-CH" altLang="it-CH"/>
              <a:t>Nel 2014 Israele ha bombardato la Striscia durante 50 giorni, mirando soprattutto a obiettivi civili. Ufficialmente lo scopo era di impedire a Hamas di lanciare razzi su Israele, in realtà si trattava di impedire la riunificazione di Fatah e Hamas e assicurarsi lo sfruttamento dei giacimenti di gas.</a:t>
            </a:r>
          </a:p>
          <a:p>
            <a:pPr eaLnBrk="1" hangingPunct="1">
              <a:spcBef>
                <a:spcPct val="0"/>
              </a:spcBef>
            </a:pPr>
            <a:endParaRPr lang="fr-CH" altLang="it-CH"/>
          </a:p>
          <a:p>
            <a:pPr eaLnBrk="1" hangingPunct="1">
              <a:spcBef>
                <a:spcPct val="0"/>
              </a:spcBef>
            </a:pPr>
            <a:r>
              <a:rPr lang="it-IT" altLang="it-CH"/>
              <a:t>http://simple.wikipedia.org/wiki/Gaza_war</a:t>
            </a:r>
          </a:p>
          <a:p>
            <a:pPr eaLnBrk="1" hangingPunct="1">
              <a:spcBef>
                <a:spcPct val="0"/>
              </a:spcBef>
            </a:pPr>
            <a:r>
              <a:rPr lang="it-IT" altLang="it-CH"/>
              <a:t>http://en.wikipedia.org/wiki/2014_Israel%E2%80%93Gaza_conflict</a:t>
            </a:r>
          </a:p>
          <a:p>
            <a:pPr eaLnBrk="1" hangingPunct="1">
              <a:spcBef>
                <a:spcPct val="0"/>
              </a:spcBef>
            </a:pPr>
            <a:r>
              <a:rPr lang="it-IT" altLang="it-CH"/>
              <a:t>http://en.wikipedia.org/wiki/Cast_Lead</a:t>
            </a:r>
          </a:p>
          <a:p>
            <a:pPr eaLnBrk="1" hangingPunct="1">
              <a:spcBef>
                <a:spcPct val="0"/>
              </a:spcBef>
            </a:pPr>
            <a:r>
              <a:rPr lang="it-IT" altLang="it-CH"/>
              <a:t>http://en.wikipedia.org/wiki/Operation_Pillar_of_Cloud</a:t>
            </a:r>
          </a:p>
          <a:p>
            <a:pPr eaLnBrk="1" hangingPunct="1">
              <a:spcBef>
                <a:spcPct val="0"/>
              </a:spcBef>
            </a:pPr>
            <a:r>
              <a:rPr lang="it-IT" altLang="it-CH">
                <a:solidFill>
                  <a:srgbClr val="000000"/>
                </a:solidFill>
              </a:rPr>
              <a:t>http://en.wikipedia.org/wiki/White_phosphorus</a:t>
            </a:r>
          </a:p>
          <a:p>
            <a:pPr eaLnBrk="1" hangingPunct="1">
              <a:spcBef>
                <a:spcPct val="0"/>
              </a:spcBef>
            </a:pPr>
            <a:r>
              <a:rPr lang="it-IT" altLang="it-CH">
                <a:solidFill>
                  <a:srgbClr val="000000"/>
                </a:solidFill>
              </a:rPr>
              <a:t>http://en.wikipedia.org/wiki/Hannibal_Directive</a:t>
            </a:r>
          </a:p>
          <a:p>
            <a:pPr eaLnBrk="1" hangingPunct="1">
              <a:spcBef>
                <a:spcPct val="0"/>
              </a:spcBef>
            </a:pPr>
            <a:r>
              <a:rPr lang="it-IT" altLang="it-CH">
                <a:solidFill>
                  <a:srgbClr val="000000"/>
                </a:solidFill>
              </a:rPr>
              <a:t>http://en.wikipedia.org/wiki/Dahiya_doctrine</a:t>
            </a:r>
          </a:p>
          <a:p>
            <a:pPr eaLnBrk="1" hangingPunct="1">
              <a:spcBef>
                <a:spcPct val="0"/>
              </a:spcBef>
            </a:pPr>
            <a:endParaRPr lang="it-IT" altLang="it-CH">
              <a:solidFill>
                <a:srgbClr val="000000"/>
              </a:solidFill>
            </a:endParaRPr>
          </a:p>
          <a:p>
            <a:pPr eaLnBrk="1" hangingPunct="1">
              <a:spcBef>
                <a:spcPct val="0"/>
              </a:spcBef>
            </a:pPr>
            <a:endParaRPr lang="it-IT" altLang="it-CH"/>
          </a:p>
          <a:p>
            <a:pPr eaLnBrk="1" hangingPunct="1">
              <a:spcBef>
                <a:spcPct val="0"/>
              </a:spcBef>
            </a:pPr>
            <a:endParaRPr lang="it-IT" altLang="it-CH"/>
          </a:p>
        </p:txBody>
      </p:sp>
      <p:sp>
        <p:nvSpPr>
          <p:cNvPr id="251908" name="Slide Number Placeholder 3">
            <a:extLst>
              <a:ext uri="{FF2B5EF4-FFF2-40B4-BE49-F238E27FC236}">
                <a16:creationId xmlns:a16="http://schemas.microsoft.com/office/drawing/2014/main" id="{7F51598D-D8EE-FAEA-DBF3-B3FC61BA8E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C839CE0-DE58-4E17-BBC7-C2149A13BBB3}" type="slidenum">
              <a:rPr lang="it-IT" altLang="it-CH" smtClean="0">
                <a:solidFill>
                  <a:srgbClr val="000000"/>
                </a:solidFill>
                <a:latin typeface="Arial" panose="020B0604020202020204" pitchFamily="34" charset="0"/>
              </a:rPr>
              <a:pPr>
                <a:spcBef>
                  <a:spcPct val="0"/>
                </a:spcBef>
              </a:pPr>
              <a:t>86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egnaposto immagine diapositiva 1">
            <a:extLst>
              <a:ext uri="{FF2B5EF4-FFF2-40B4-BE49-F238E27FC236}">
                <a16:creationId xmlns:a16="http://schemas.microsoft.com/office/drawing/2014/main" id="{69E7492C-C99E-FC96-A843-06E64B6ECC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Segnaposto note 2">
            <a:extLst>
              <a:ext uri="{FF2B5EF4-FFF2-40B4-BE49-F238E27FC236}">
                <a16:creationId xmlns:a16="http://schemas.microsoft.com/office/drawing/2014/main" id="{4B9D1EFB-F764-2B5B-3E73-5682031929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en-US"/>
              <a:t>2023 – Dopo un attacco eseguito da Hamas, Israele costringe 1,2 milioni di persone a fuggire nel sud della Striscia di Gaza. Poi Israele ha bombardato la parte settentrionale della Striscia di Gaza, ha bombardato anche la parte meridionale della Striscia di Gaza e ha invaso l’intera Striscia. La popolazione è ridotta alla fame.</a:t>
            </a:r>
            <a:endParaRPr lang="en-US" altLang="en-US"/>
          </a:p>
        </p:txBody>
      </p:sp>
      <p:sp>
        <p:nvSpPr>
          <p:cNvPr id="259076" name="Segnaposto numero diapositiva 3">
            <a:extLst>
              <a:ext uri="{FF2B5EF4-FFF2-40B4-BE49-F238E27FC236}">
                <a16:creationId xmlns:a16="http://schemas.microsoft.com/office/drawing/2014/main" id="{0B2BEC5D-DD0D-316D-4823-AAE4EBC50D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75F9B04-0652-468E-A92A-2D4C7C590438}" type="slidenum">
              <a:rPr lang="it-CH" altLang="en-US" smtClean="0">
                <a:latin typeface="Calibri" panose="020F0502020204030204" pitchFamily="34" charset="0"/>
              </a:rPr>
              <a:pPr/>
              <a:t>92</a:t>
            </a:fld>
            <a:endParaRPr lang="it-CH" altLang="en-US">
              <a:latin typeface="Calibri" panose="020F050202020403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egnaposto immagine diapositiva 1">
            <a:extLst>
              <a:ext uri="{FF2B5EF4-FFF2-40B4-BE49-F238E27FC236}">
                <a16:creationId xmlns:a16="http://schemas.microsoft.com/office/drawing/2014/main" id="{84B86867-09DE-49FF-47A8-576CA60FEB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Segnaposto note 2">
            <a:extLst>
              <a:ext uri="{FF2B5EF4-FFF2-40B4-BE49-F238E27FC236}">
                <a16:creationId xmlns:a16="http://schemas.microsoft.com/office/drawing/2014/main" id="{8B0F28D3-882B-7479-BF4E-5D40A020ED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2023 – la </a:t>
            </a:r>
            <a:r>
              <a:rPr lang="en-US" altLang="en-US" dirty="0" err="1"/>
              <a:t>Striscia</a:t>
            </a:r>
            <a:r>
              <a:rPr lang="en-US" altLang="en-US" dirty="0"/>
              <a:t> di Gaza è </a:t>
            </a:r>
            <a:r>
              <a:rPr lang="en-US" altLang="en-US" dirty="0" err="1"/>
              <a:t>ridotta</a:t>
            </a:r>
            <a:r>
              <a:rPr lang="en-US" altLang="en-US" dirty="0"/>
              <a:t> a un </a:t>
            </a:r>
            <a:r>
              <a:rPr lang="en-US" altLang="en-US" dirty="0" err="1"/>
              <a:t>cumulo</a:t>
            </a:r>
            <a:r>
              <a:rPr lang="en-US" altLang="en-US" dirty="0"/>
              <a:t> di </a:t>
            </a:r>
            <a:r>
              <a:rPr lang="en-US" altLang="en-US" dirty="0" err="1"/>
              <a:t>macerie</a:t>
            </a:r>
            <a:r>
              <a:rPr lang="en-US" altLang="en-US" dirty="0"/>
              <a:t> – I </a:t>
            </a:r>
            <a:r>
              <a:rPr lang="en-US" altLang="en-US" dirty="0" err="1"/>
              <a:t>morti</a:t>
            </a:r>
            <a:r>
              <a:rPr lang="en-US" altLang="en-US" dirty="0"/>
              <a:t> </a:t>
            </a:r>
            <a:r>
              <a:rPr lang="en-US" altLang="en-US" dirty="0" err="1"/>
              <a:t>sono</a:t>
            </a:r>
            <a:r>
              <a:rPr lang="en-US" altLang="en-US" dirty="0"/>
              <a:t> </a:t>
            </a:r>
            <a:r>
              <a:rPr lang="en-US" altLang="en-US" dirty="0" err="1"/>
              <a:t>più</a:t>
            </a:r>
            <a:r>
              <a:rPr lang="en-US" altLang="en-US" dirty="0"/>
              <a:t> di 27’000.</a:t>
            </a:r>
          </a:p>
        </p:txBody>
      </p:sp>
      <p:sp>
        <p:nvSpPr>
          <p:cNvPr id="261124" name="Segnaposto numero diapositiva 3">
            <a:extLst>
              <a:ext uri="{FF2B5EF4-FFF2-40B4-BE49-F238E27FC236}">
                <a16:creationId xmlns:a16="http://schemas.microsoft.com/office/drawing/2014/main" id="{591B3331-4E66-C905-8211-A51AB42A848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E375641-A01D-4EEE-A76C-8985CCBADDBE}" type="slidenum">
              <a:rPr lang="it-CH" altLang="en-US" smtClean="0">
                <a:latin typeface="Calibri" panose="020F0502020204030204" pitchFamily="34" charset="0"/>
              </a:rPr>
              <a:pPr/>
              <a:t>93</a:t>
            </a:fld>
            <a:endParaRPr lang="it-CH" altLang="en-US">
              <a:latin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egnaposto immagine diapositiva 1">
            <a:extLst>
              <a:ext uri="{FF2B5EF4-FFF2-40B4-BE49-F238E27FC236}">
                <a16:creationId xmlns:a16="http://schemas.microsoft.com/office/drawing/2014/main" id="{3CC503C9-E241-A723-0555-B3F925852D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Segnaposto note 2">
            <a:extLst>
              <a:ext uri="{FF2B5EF4-FFF2-40B4-BE49-F238E27FC236}">
                <a16:creationId xmlns:a16="http://schemas.microsoft.com/office/drawing/2014/main" id="{CD28A50F-9602-6E4E-6CA9-83AC3E46008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Nel 2013 ai palestinesi è rimasto circa il 9% della Palestina storica</a:t>
            </a:r>
          </a:p>
        </p:txBody>
      </p:sp>
      <p:sp>
        <p:nvSpPr>
          <p:cNvPr id="263172" name="Segnaposto numero diapositiva 3">
            <a:extLst>
              <a:ext uri="{FF2B5EF4-FFF2-40B4-BE49-F238E27FC236}">
                <a16:creationId xmlns:a16="http://schemas.microsoft.com/office/drawing/2014/main" id="{53F0BFE6-F7A6-6234-C163-C2ED99B167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4834E18-2A2B-4CFE-B425-D8D50D80A183}" type="slidenum">
              <a:rPr lang="it-CH" altLang="en-US" smtClean="0"/>
              <a:pPr>
                <a:spcBef>
                  <a:spcPct val="0"/>
                </a:spcBef>
              </a:pPr>
              <a:t>94</a:t>
            </a:fld>
            <a:endParaRPr lang="it-CH"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a:extLst>
              <a:ext uri="{FF2B5EF4-FFF2-40B4-BE49-F238E27FC236}">
                <a16:creationId xmlns:a16="http://schemas.microsoft.com/office/drawing/2014/main" id="{AE41FA0B-2DCB-1177-0D53-9E805CC7D9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6A69941-5B59-4B4A-BBF3-6E90646D6471}" type="slidenum">
              <a:rPr lang="it-IT" altLang="en-US" smtClean="0"/>
              <a:pPr/>
              <a:t>95</a:t>
            </a:fld>
            <a:endParaRPr lang="it-IT" altLang="en-US"/>
          </a:p>
        </p:txBody>
      </p:sp>
      <p:sp>
        <p:nvSpPr>
          <p:cNvPr id="265219" name="Rectangle 2">
            <a:extLst>
              <a:ext uri="{FF2B5EF4-FFF2-40B4-BE49-F238E27FC236}">
                <a16:creationId xmlns:a16="http://schemas.microsoft.com/office/drawing/2014/main" id="{874E88F6-1673-4DFC-C2F2-0BA84ED524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20" name="Rectangle 3">
            <a:extLst>
              <a:ext uri="{FF2B5EF4-FFF2-40B4-BE49-F238E27FC236}">
                <a16:creationId xmlns:a16="http://schemas.microsoft.com/office/drawing/2014/main" id="{342FFE96-2718-CED6-D2BF-E56F2E9A0B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it-CH" altLang="en-US"/>
              <a:t>Israele occupa una superficie di 20’000 kmq (circa la metà della Svizzera) e ha una popolazione di 7 milioni di abitanti, di cui circa il 20% sono arabi con il passaporto israeliano.</a:t>
            </a:r>
          </a:p>
          <a:p>
            <a:pPr eaLnBrk="1" hangingPunct="1"/>
            <a:r>
              <a:rPr lang="it-CH" altLang="en-US"/>
              <a:t>La Cisgiordania ha una superficie di 5500 kmq (circa il doppio del Canton Ticino) e conta 2,4 milioni di abitanti; nella Striscia di Gaza su una superficie di 378 kmq vivono 1,4 milioni di abitanti (una delle densità più alte al mondo); il Golan ha una superficie di 1154 kmq e ha 50’000 abitanti.</a:t>
            </a:r>
            <a:endParaRPr lang="it-IT"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a:extLst>
              <a:ext uri="{FF2B5EF4-FFF2-40B4-BE49-F238E27FC236}">
                <a16:creationId xmlns:a16="http://schemas.microsoft.com/office/drawing/2014/main" id="{75FB9417-A5F5-76E7-0DE0-F749FDE4A6D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a:extLst>
              <a:ext uri="{FF2B5EF4-FFF2-40B4-BE49-F238E27FC236}">
                <a16:creationId xmlns:a16="http://schemas.microsoft.com/office/drawing/2014/main" id="{D0284181-55AC-9067-C41E-9C5E8F2047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fr-CH" altLang="it-CH"/>
              <a:t>http://www.ifamericansknew.org/</a:t>
            </a:r>
          </a:p>
          <a:p>
            <a:pPr eaLnBrk="1" hangingPunct="1">
              <a:spcBef>
                <a:spcPct val="0"/>
              </a:spcBef>
            </a:pPr>
            <a:r>
              <a:rPr lang="en-US" altLang="it-CH"/>
              <a:t>http://en.wikipedia.org/wiki/List_of_Israeli_assassinations</a:t>
            </a:r>
          </a:p>
          <a:p>
            <a:pPr eaLnBrk="1" hangingPunct="1">
              <a:spcBef>
                <a:spcPct val="0"/>
              </a:spcBef>
            </a:pPr>
            <a:endParaRPr lang="en-US" altLang="it-CH"/>
          </a:p>
          <a:p>
            <a:pPr eaLnBrk="1" hangingPunct="1">
              <a:spcBef>
                <a:spcPct val="0"/>
              </a:spcBef>
            </a:pPr>
            <a:endParaRPr lang="en-US" altLang="it-CH"/>
          </a:p>
        </p:txBody>
      </p:sp>
      <p:sp>
        <p:nvSpPr>
          <p:cNvPr id="267268" name="Slide Number Placeholder 3">
            <a:extLst>
              <a:ext uri="{FF2B5EF4-FFF2-40B4-BE49-F238E27FC236}">
                <a16:creationId xmlns:a16="http://schemas.microsoft.com/office/drawing/2014/main" id="{BDDE81E5-8FFE-AE2F-DF85-83D3E27E7C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045AEB5-1ED8-4C5E-9023-8446EF32574F}" type="slidenum">
              <a:rPr lang="it-IT" altLang="it-CH" smtClean="0">
                <a:solidFill>
                  <a:srgbClr val="000000"/>
                </a:solidFill>
                <a:latin typeface="Arial" panose="020B0604020202020204" pitchFamily="34" charset="0"/>
              </a:rPr>
              <a:pPr>
                <a:spcBef>
                  <a:spcPct val="0"/>
                </a:spcBef>
              </a:pPr>
              <a:t>96</a:t>
            </a:fld>
            <a:endParaRPr lang="it-IT" altLang="it-CH">
              <a:solidFill>
                <a:srgbClr val="000000"/>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3BB30D70-8DFF-8F84-9E36-ED0CF1349E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Segnaposto note 2">
            <a:extLst>
              <a:ext uri="{FF2B5EF4-FFF2-40B4-BE49-F238E27FC236}">
                <a16:creationId xmlns:a16="http://schemas.microsoft.com/office/drawing/2014/main" id="{15642C79-5CE7-6A2D-A033-5676959300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https://en.wikipedia.org/wiki/Tel_Aviv</a:t>
            </a:r>
          </a:p>
        </p:txBody>
      </p:sp>
      <p:sp>
        <p:nvSpPr>
          <p:cNvPr id="104452" name="Segnaposto numero diapositiva 3">
            <a:extLst>
              <a:ext uri="{FF2B5EF4-FFF2-40B4-BE49-F238E27FC236}">
                <a16:creationId xmlns:a16="http://schemas.microsoft.com/office/drawing/2014/main" id="{7F5B594A-AF72-F7E0-B741-14945DC464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BD6A639-A90E-4FF0-A1CA-F347C4B39876}" type="slidenum">
              <a:rPr lang="it-CH" altLang="en-US" smtClean="0"/>
              <a:pPr>
                <a:spcBef>
                  <a:spcPct val="0"/>
                </a:spcBef>
              </a:pPr>
              <a:t>10</a:t>
            </a:fld>
            <a:endParaRPr lang="it-CH"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egnaposto immagine diapositiva 1">
            <a:extLst>
              <a:ext uri="{FF2B5EF4-FFF2-40B4-BE49-F238E27FC236}">
                <a16:creationId xmlns:a16="http://schemas.microsoft.com/office/drawing/2014/main" id="{33D73741-6AE4-F7EC-D7A0-71E4D44C5F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Segnaposto note 2">
            <a:extLst>
              <a:ext uri="{FF2B5EF4-FFF2-40B4-BE49-F238E27FC236}">
                <a16:creationId xmlns:a16="http://schemas.microsoft.com/office/drawing/2014/main" id="{E43E601B-7181-FC19-B006-E09F6E38F3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Lausanne Conference 1949; Camp David Accords 1978; Madrid Conference 1991; Oslo Accords 1993 / 95; Hebron Protocol 1997; Wye River Memorandum 1998; Sharm el-Sheikh Memorandum 1999; Camp David Summit (parameters)  2000; Taba Summit 2001; Road Map 2003; Agreement on Movement and Access 2005; Annapolis Conference 2007; </a:t>
            </a:r>
          </a:p>
          <a:p>
            <a:r>
              <a:rPr lang="it-CH" altLang="it-CH"/>
              <a:t>Iniziativa di pace araba · Opzione giordana · Piano Lieberman · Accordo di Ginevra · Hudna · Piano di disimpegno unilaterale israeliano · Piano di riallineamento israeliano</a:t>
            </a:r>
          </a:p>
          <a:p>
            <a:endParaRPr lang="it-CH" altLang="it-CH"/>
          </a:p>
          <a:p>
            <a:r>
              <a:rPr lang="it-CH" altLang="it-CH"/>
              <a:t>http://it.wikipedia.org/wiki/Conferenza_di_Annapolis</a:t>
            </a:r>
          </a:p>
          <a:p>
            <a:r>
              <a:rPr lang="it-CH" altLang="it-CH"/>
              <a:t>http://en.wikipedia.org/wiki/2013_Israel-Palestine_peace_talks</a:t>
            </a:r>
          </a:p>
          <a:p>
            <a:r>
              <a:rPr lang="it-CH" altLang="it-CH"/>
              <a:t>http://en.wikipedia.org/wiki/Arab_Peace_Initiative</a:t>
            </a:r>
          </a:p>
          <a:p>
            <a:endParaRPr lang="it-CH" altLang="it-CH"/>
          </a:p>
          <a:p>
            <a:endParaRPr lang="it-CH" altLang="it-CH"/>
          </a:p>
          <a:p>
            <a:endParaRPr lang="it-CH" altLang="it-CH"/>
          </a:p>
        </p:txBody>
      </p:sp>
      <p:sp>
        <p:nvSpPr>
          <p:cNvPr id="269316" name="Segnaposto numero diapositiva 3">
            <a:extLst>
              <a:ext uri="{FF2B5EF4-FFF2-40B4-BE49-F238E27FC236}">
                <a16:creationId xmlns:a16="http://schemas.microsoft.com/office/drawing/2014/main" id="{CD5DC32E-8F30-B390-BDE5-99BBCB5D09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047272-414B-4C97-847F-3F69927DAD58}" type="slidenum">
              <a:rPr lang="it-CH" altLang="en-US" smtClean="0">
                <a:solidFill>
                  <a:srgbClr val="000000"/>
                </a:solidFill>
              </a:rPr>
              <a:pPr>
                <a:spcBef>
                  <a:spcPct val="0"/>
                </a:spcBef>
              </a:pPr>
              <a:t>97</a:t>
            </a:fld>
            <a:endParaRPr lang="it-CH" altLang="en-US">
              <a:solidFill>
                <a:srgbClr val="000000"/>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egnaposto immagine diapositiva 1">
            <a:extLst>
              <a:ext uri="{FF2B5EF4-FFF2-40B4-BE49-F238E27FC236}">
                <a16:creationId xmlns:a16="http://schemas.microsoft.com/office/drawing/2014/main" id="{FD9CA554-17B6-6D34-E479-00D99529E5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Segnaposto note 2">
            <a:extLst>
              <a:ext uri="{FF2B5EF4-FFF2-40B4-BE49-F238E27FC236}">
                <a16:creationId xmlns:a16="http://schemas.microsoft.com/office/drawing/2014/main" id="{DAF330D2-CD08-77E7-A093-4A0F8A30E62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https://www.haaretz.com/israel-news/.premium-israel-willing-to-let-gaza-emigrants-fly-out-via-its-territory-official-says-1.7723350</a:t>
            </a:r>
          </a:p>
        </p:txBody>
      </p:sp>
      <p:sp>
        <p:nvSpPr>
          <p:cNvPr id="271364" name="Segnaposto numero diapositiva 3">
            <a:extLst>
              <a:ext uri="{FF2B5EF4-FFF2-40B4-BE49-F238E27FC236}">
                <a16:creationId xmlns:a16="http://schemas.microsoft.com/office/drawing/2014/main" id="{6DBD7F50-31C3-F345-32BD-7417B2592A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E3CA80C-DEE8-46C3-BC43-8C88F9AAC8E2}" type="slidenum">
              <a:rPr lang="it-CH" altLang="en-US" smtClean="0"/>
              <a:pPr>
                <a:spcBef>
                  <a:spcPct val="0"/>
                </a:spcBef>
              </a:pPr>
              <a:t>98</a:t>
            </a:fld>
            <a:endParaRPr lang="it-CH"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a:extLst>
              <a:ext uri="{FF2B5EF4-FFF2-40B4-BE49-F238E27FC236}">
                <a16:creationId xmlns:a16="http://schemas.microsoft.com/office/drawing/2014/main" id="{8A644F97-D791-7B83-B9F5-43578510F0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82ED3E8-0D4F-4D90-9B1A-1CB0D1430798}" type="slidenum">
              <a:rPr lang="it-IT" altLang="it-CH" smtClean="0">
                <a:solidFill>
                  <a:srgbClr val="000000"/>
                </a:solidFill>
                <a:latin typeface="Arial" panose="020B0604020202020204" pitchFamily="34" charset="0"/>
              </a:rPr>
              <a:pPr>
                <a:spcBef>
                  <a:spcPct val="0"/>
                </a:spcBef>
              </a:pPr>
              <a:t>99</a:t>
            </a:fld>
            <a:endParaRPr lang="it-IT" altLang="it-CH">
              <a:solidFill>
                <a:srgbClr val="000000"/>
              </a:solidFill>
              <a:latin typeface="Arial" panose="020B0604020202020204" pitchFamily="34" charset="0"/>
            </a:endParaRPr>
          </a:p>
        </p:txBody>
      </p:sp>
      <p:sp>
        <p:nvSpPr>
          <p:cNvPr id="273411" name="Rectangle 2">
            <a:extLst>
              <a:ext uri="{FF2B5EF4-FFF2-40B4-BE49-F238E27FC236}">
                <a16:creationId xmlns:a16="http://schemas.microsoft.com/office/drawing/2014/main" id="{B953AAA5-F2BC-7D11-4575-1007B232B7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2" name="Rectangle 3">
            <a:extLst>
              <a:ext uri="{FF2B5EF4-FFF2-40B4-BE49-F238E27FC236}">
                <a16:creationId xmlns:a16="http://schemas.microsoft.com/office/drawing/2014/main" id="{3BF78544-3D0A-74C1-D67B-F01002732D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it-CH" altLang="it-CH"/>
              <a:t>La diaspora palestinese comprende gli emigranti ma non i rifugiati dei campi profughi e coloro che hanno ottenuto lo statuto di rifugiato.</a:t>
            </a:r>
          </a:p>
          <a:p>
            <a:pPr eaLnBrk="1" hangingPunct="1">
              <a:spcBef>
                <a:spcPct val="0"/>
              </a:spcBef>
            </a:pPr>
            <a:endParaRPr lang="it-CH" altLang="it-CH"/>
          </a:p>
          <a:p>
            <a:pPr eaLnBrk="1" hangingPunct="1">
              <a:spcBef>
                <a:spcPct val="0"/>
              </a:spcBef>
            </a:pPr>
            <a:r>
              <a:rPr lang="it-IT" altLang="it-CH"/>
              <a:t>http://en.wikipedia.org/wiki/Palestinian_diaspora</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egnaposto immagine diapositiva 1">
            <a:extLst>
              <a:ext uri="{FF2B5EF4-FFF2-40B4-BE49-F238E27FC236}">
                <a16:creationId xmlns:a16="http://schemas.microsoft.com/office/drawing/2014/main" id="{85FCEEB4-35BE-3B66-B893-92995C4C5C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Segnaposto note 2">
            <a:extLst>
              <a:ext uri="{FF2B5EF4-FFF2-40B4-BE49-F238E27FC236}">
                <a16:creationId xmlns:a16="http://schemas.microsoft.com/office/drawing/2014/main" id="{01DC4A6F-0D06-182D-68F7-5B0C285709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Quando è stata scattata questa foto il campo di Yarmouk ospitava ancora circa 15’000 profughi (inizialmente circa 100’000).</a:t>
            </a:r>
          </a:p>
          <a:p>
            <a:endParaRPr lang="it-CH" altLang="it-CH"/>
          </a:p>
          <a:p>
            <a:r>
              <a:rPr lang="it-CH" altLang="it-CH"/>
              <a:t>http://en.wikipedia.org/wiki/Yarmouk_Camp</a:t>
            </a:r>
          </a:p>
          <a:p>
            <a:r>
              <a:rPr lang="it-CH" altLang="it-CH"/>
              <a:t>http://www.theguardian.com/world/2014/feb/26/queue-food-syria-yarmouk-camp-desperation-refugees</a:t>
            </a:r>
          </a:p>
        </p:txBody>
      </p:sp>
      <p:sp>
        <p:nvSpPr>
          <p:cNvPr id="275460" name="Segnaposto numero diapositiva 3">
            <a:extLst>
              <a:ext uri="{FF2B5EF4-FFF2-40B4-BE49-F238E27FC236}">
                <a16:creationId xmlns:a16="http://schemas.microsoft.com/office/drawing/2014/main" id="{57D85BF5-C45E-36BE-7A3D-FD8E4BB100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EDE8AB2-42EE-4C43-9FE2-39C6AD17C426}" type="slidenum">
              <a:rPr lang="it-CH" altLang="en-US" smtClean="0">
                <a:solidFill>
                  <a:srgbClr val="000000"/>
                </a:solidFill>
              </a:rPr>
              <a:pPr>
                <a:spcBef>
                  <a:spcPct val="0"/>
                </a:spcBef>
              </a:pPr>
              <a:t>100</a:t>
            </a:fld>
            <a:endParaRPr lang="it-CH" altLang="en-US">
              <a:solidFill>
                <a:srgbClr val="000000"/>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egnaposto immagine diapositiva 1">
            <a:extLst>
              <a:ext uri="{FF2B5EF4-FFF2-40B4-BE49-F238E27FC236}">
                <a16:creationId xmlns:a16="http://schemas.microsoft.com/office/drawing/2014/main" id="{351340A3-66F8-E095-124A-6EFEE534093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Segnaposto note 2">
            <a:extLst>
              <a:ext uri="{FF2B5EF4-FFF2-40B4-BE49-F238E27FC236}">
                <a16:creationId xmlns:a16="http://schemas.microsoft.com/office/drawing/2014/main" id="{22F59FFC-8C37-7C63-6044-5FC24E13829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Una gran parte dei profughi ospitati in questo campo sono Siriani, ma ci sono pure molti Palestinesi che già erano profughi in Siria.</a:t>
            </a:r>
          </a:p>
          <a:p>
            <a:endParaRPr lang="it-CH" altLang="it-CH"/>
          </a:p>
          <a:p>
            <a:r>
              <a:rPr lang="it-CH" altLang="it-CH"/>
              <a:t>https://it.wikipedia.org/wiki/Guerra_civile_siriana</a:t>
            </a:r>
          </a:p>
          <a:p>
            <a:r>
              <a:rPr lang="it-CH" altLang="it-CH"/>
              <a:t>https://it.wikipedia.org/wiki/Stato_Islamico</a:t>
            </a:r>
          </a:p>
          <a:p>
            <a:r>
              <a:rPr lang="it-CH" altLang="it-CH"/>
              <a:t>http://archivio.internazionale.it/immagini/giordania/2013/07/19/foto-217051</a:t>
            </a:r>
          </a:p>
          <a:p>
            <a:r>
              <a:rPr lang="it-CH" altLang="it-CH"/>
              <a:t>http://www.ilpost.it/2013/07/19/foto-campo-profughi-zaatari-giordania/</a:t>
            </a:r>
          </a:p>
          <a:p>
            <a:r>
              <a:rPr lang="it-CH" altLang="it-CH"/>
              <a:t>http://www.altd.it/2013/04/01/il-problema-dei-rifugiati-siriani/</a:t>
            </a:r>
          </a:p>
          <a:p>
            <a:endParaRPr lang="it-CH" altLang="it-CH"/>
          </a:p>
          <a:p>
            <a:endParaRPr lang="it-CH" altLang="it-CH"/>
          </a:p>
        </p:txBody>
      </p:sp>
      <p:sp>
        <p:nvSpPr>
          <p:cNvPr id="277508" name="Segnaposto numero diapositiva 3">
            <a:extLst>
              <a:ext uri="{FF2B5EF4-FFF2-40B4-BE49-F238E27FC236}">
                <a16:creationId xmlns:a16="http://schemas.microsoft.com/office/drawing/2014/main" id="{6A1CA653-38E9-2D05-0680-34901688AB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284C1AA-0143-40D1-95E6-1AE9005C5732}" type="slidenum">
              <a:rPr lang="it-CH" altLang="en-US" smtClean="0"/>
              <a:pPr>
                <a:spcBef>
                  <a:spcPct val="0"/>
                </a:spcBef>
              </a:pPr>
              <a:t>101</a:t>
            </a:fld>
            <a:endParaRPr lang="it-CH"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egnaposto immagine diapositiva 1">
            <a:extLst>
              <a:ext uri="{FF2B5EF4-FFF2-40B4-BE49-F238E27FC236}">
                <a16:creationId xmlns:a16="http://schemas.microsoft.com/office/drawing/2014/main" id="{1DD46B8C-60D2-74E4-2A87-6C52BA1F74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Segnaposto note 2">
            <a:extLst>
              <a:ext uri="{FF2B5EF4-FFF2-40B4-BE49-F238E27FC236}">
                <a16:creationId xmlns:a16="http://schemas.microsoft.com/office/drawing/2014/main" id="{846E9518-22BA-AA66-F209-26C50F8C347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http://en.wikipedia.org/wiki/Palestinian_right_of_return</a:t>
            </a:r>
          </a:p>
        </p:txBody>
      </p:sp>
      <p:sp>
        <p:nvSpPr>
          <p:cNvPr id="279556" name="Segnaposto numero diapositiva 3">
            <a:extLst>
              <a:ext uri="{FF2B5EF4-FFF2-40B4-BE49-F238E27FC236}">
                <a16:creationId xmlns:a16="http://schemas.microsoft.com/office/drawing/2014/main" id="{498F996E-D6D3-DB6F-A8AF-31C1DEF835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59459A-F0DE-4F9E-8112-05C195109391}" type="slidenum">
              <a:rPr lang="it-CH" altLang="en-US" smtClean="0"/>
              <a:pPr>
                <a:spcBef>
                  <a:spcPct val="0"/>
                </a:spcBef>
              </a:pPr>
              <a:t>102</a:t>
            </a:fld>
            <a:endParaRPr lang="it-CH"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immagine diapositiva 1">
            <a:extLst>
              <a:ext uri="{FF2B5EF4-FFF2-40B4-BE49-F238E27FC236}">
                <a16:creationId xmlns:a16="http://schemas.microsoft.com/office/drawing/2014/main" id="{B1C2E3C3-BFD2-89CD-F019-517A812BD6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Segnaposto note 2">
            <a:extLst>
              <a:ext uri="{FF2B5EF4-FFF2-40B4-BE49-F238E27FC236}">
                <a16:creationId xmlns:a16="http://schemas.microsoft.com/office/drawing/2014/main" id="{DB8092A5-C84F-53E2-424F-6EFF39750D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CH" altLang="it-CH"/>
              <a:t>http://en.wikipedia.org/wiki/Palestine/Christian</a:t>
            </a:r>
          </a:p>
          <a:p>
            <a:r>
              <a:rPr lang="it-CH" altLang="it-CH"/>
              <a:t>http://en.wikipedia.org/wiki/Haredim</a:t>
            </a:r>
          </a:p>
          <a:p>
            <a:r>
              <a:rPr lang="it-CH" altLang="it-CH"/>
              <a:t>http://en.wikipedia.org/wiki/Wailing_wall</a:t>
            </a:r>
          </a:p>
          <a:p>
            <a:r>
              <a:rPr lang="it-CH" altLang="it-CH"/>
              <a:t>http://en.wikipedia.org/wiki/Torah</a:t>
            </a:r>
          </a:p>
          <a:p>
            <a:r>
              <a:rPr lang="it-CH" altLang="it-CH"/>
              <a:t>http://en.wikipedia.org/wiki/Koran</a:t>
            </a:r>
          </a:p>
          <a:p>
            <a:r>
              <a:rPr lang="it-CH" altLang="it-CH"/>
              <a:t>http://en.wikipedia.org/wiki/Temple_Mount</a:t>
            </a:r>
          </a:p>
          <a:p>
            <a:endParaRPr lang="it-CH" altLang="it-CH"/>
          </a:p>
          <a:p>
            <a:endParaRPr lang="it-CH" altLang="it-CH"/>
          </a:p>
          <a:p>
            <a:endParaRPr lang="it-CH" altLang="it-CH"/>
          </a:p>
          <a:p>
            <a:endParaRPr lang="it-CH" altLang="it-CH"/>
          </a:p>
        </p:txBody>
      </p:sp>
      <p:sp>
        <p:nvSpPr>
          <p:cNvPr id="107524" name="Segnaposto numero diapositiva 3">
            <a:extLst>
              <a:ext uri="{FF2B5EF4-FFF2-40B4-BE49-F238E27FC236}">
                <a16:creationId xmlns:a16="http://schemas.microsoft.com/office/drawing/2014/main" id="{9470AC5E-489B-F0CC-0AE1-5CE607A0CC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FCBCF7-2E8C-4981-B894-0ADB32E182E3}" type="slidenum">
              <a:rPr lang="it-CH" altLang="en-US" smtClean="0"/>
              <a:pPr>
                <a:spcBef>
                  <a:spcPct val="0"/>
                </a:spcBef>
              </a:pPr>
              <a:t>12</a:t>
            </a:fld>
            <a:endParaRPr lang="it-CH"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it-IT"/>
          </a:p>
        </p:txBody>
      </p:sp>
      <p:sp>
        <p:nvSpPr>
          <p:cNvPr id="4" name="Rectangle 4">
            <a:extLst>
              <a:ext uri="{FF2B5EF4-FFF2-40B4-BE49-F238E27FC236}">
                <a16:creationId xmlns:a16="http://schemas.microsoft.com/office/drawing/2014/main" id="{5DD557B5-69E9-D649-DAE0-260A754300A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F2898B64-E256-7E7F-3E91-64D0AA0AF6B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EC13DCB-EE0C-8B3A-17B0-F94F1AE46D3C}"/>
              </a:ext>
            </a:extLst>
          </p:cNvPr>
          <p:cNvSpPr>
            <a:spLocks noGrp="1" noChangeArrowheads="1"/>
          </p:cNvSpPr>
          <p:nvPr>
            <p:ph type="sldNum" sz="quarter" idx="12"/>
          </p:nvPr>
        </p:nvSpPr>
        <p:spPr/>
        <p:txBody>
          <a:bodyPr/>
          <a:lstStyle>
            <a:lvl1pPr>
              <a:defRPr/>
            </a:lvl1pPr>
          </a:lstStyle>
          <a:p>
            <a:pPr>
              <a:defRPr/>
            </a:pPr>
            <a:fld id="{851AFA2B-223C-4228-8311-172058EDE763}" type="slidenum">
              <a:rPr lang="fr-FR" altLang="en-US"/>
              <a:pPr>
                <a:defRPr/>
              </a:pPr>
              <a:t>‹N›</a:t>
            </a:fld>
            <a:endParaRPr lang="fr-FR" altLang="en-US"/>
          </a:p>
        </p:txBody>
      </p:sp>
    </p:spTree>
    <p:extLst>
      <p:ext uri="{BB962C8B-B14F-4D97-AF65-F5344CB8AC3E}">
        <p14:creationId xmlns:p14="http://schemas.microsoft.com/office/powerpoint/2010/main" val="1148769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74F1DC6A-FD95-E9D1-9B30-19C1A667B36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001F9FC-4BE0-4859-BA5D-73F0729D4BB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238114B1-BC3B-1B14-08F1-7B1A931A1604}"/>
              </a:ext>
            </a:extLst>
          </p:cNvPr>
          <p:cNvSpPr>
            <a:spLocks noGrp="1" noChangeArrowheads="1"/>
          </p:cNvSpPr>
          <p:nvPr>
            <p:ph type="sldNum" sz="quarter" idx="12"/>
          </p:nvPr>
        </p:nvSpPr>
        <p:spPr/>
        <p:txBody>
          <a:bodyPr/>
          <a:lstStyle>
            <a:lvl1pPr>
              <a:defRPr/>
            </a:lvl1pPr>
          </a:lstStyle>
          <a:p>
            <a:pPr>
              <a:defRPr/>
            </a:pPr>
            <a:fld id="{34D1BE7F-B13A-41E2-AEC2-A8CD431EF157}" type="slidenum">
              <a:rPr lang="fr-FR" altLang="en-US"/>
              <a:pPr>
                <a:defRPr/>
              </a:pPr>
              <a:t>‹N›</a:t>
            </a:fld>
            <a:endParaRPr lang="fr-FR" altLang="en-US"/>
          </a:p>
        </p:txBody>
      </p:sp>
    </p:spTree>
    <p:extLst>
      <p:ext uri="{BB962C8B-B14F-4D97-AF65-F5344CB8AC3E}">
        <p14:creationId xmlns:p14="http://schemas.microsoft.com/office/powerpoint/2010/main" val="33844636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F7B4A7DD-D75E-D366-A5BC-EBE6949C82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F3322CA-9EAA-7B08-33B8-BBCA96AEC68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30F1EF0-EE34-DF68-0BA5-C04F98CF1076}"/>
              </a:ext>
            </a:extLst>
          </p:cNvPr>
          <p:cNvSpPr>
            <a:spLocks noGrp="1" noChangeArrowheads="1"/>
          </p:cNvSpPr>
          <p:nvPr>
            <p:ph type="sldNum" sz="quarter" idx="12"/>
          </p:nvPr>
        </p:nvSpPr>
        <p:spPr/>
        <p:txBody>
          <a:bodyPr/>
          <a:lstStyle>
            <a:lvl1pPr>
              <a:defRPr/>
            </a:lvl1pPr>
          </a:lstStyle>
          <a:p>
            <a:pPr>
              <a:defRPr/>
            </a:pPr>
            <a:fld id="{0101E0C4-FDA7-4F8E-BD50-D928DC61C2E0}" type="slidenum">
              <a:rPr lang="fr-FR" altLang="en-US"/>
              <a:pPr>
                <a:defRPr/>
              </a:pPr>
              <a:t>‹N›</a:t>
            </a:fld>
            <a:endParaRPr lang="fr-FR" altLang="en-US"/>
          </a:p>
        </p:txBody>
      </p:sp>
    </p:spTree>
    <p:extLst>
      <p:ext uri="{BB962C8B-B14F-4D97-AF65-F5344CB8AC3E}">
        <p14:creationId xmlns:p14="http://schemas.microsoft.com/office/powerpoint/2010/main" val="309273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8188D349-D23A-3FA8-84B2-1350B15366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0E302B04-05A8-2CF4-FFFB-A22CD91E8CE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401683FF-0CC9-27D0-1159-2C8AB6F0E2AC}"/>
              </a:ext>
            </a:extLst>
          </p:cNvPr>
          <p:cNvSpPr>
            <a:spLocks noGrp="1" noChangeArrowheads="1"/>
          </p:cNvSpPr>
          <p:nvPr>
            <p:ph type="sldNum" sz="quarter" idx="12"/>
          </p:nvPr>
        </p:nvSpPr>
        <p:spPr/>
        <p:txBody>
          <a:bodyPr/>
          <a:lstStyle>
            <a:lvl1pPr>
              <a:defRPr/>
            </a:lvl1pPr>
          </a:lstStyle>
          <a:p>
            <a:pPr>
              <a:defRPr/>
            </a:pPr>
            <a:fld id="{6534E2C6-D098-446F-ABA0-355D8F55BEEA}" type="slidenum">
              <a:rPr lang="it-IT" altLang="en-US"/>
              <a:pPr>
                <a:defRPr/>
              </a:pPr>
              <a:t>‹N›</a:t>
            </a:fld>
            <a:endParaRPr lang="it-IT" altLang="en-US"/>
          </a:p>
        </p:txBody>
      </p:sp>
    </p:spTree>
    <p:extLst>
      <p:ext uri="{BB962C8B-B14F-4D97-AF65-F5344CB8AC3E}">
        <p14:creationId xmlns:p14="http://schemas.microsoft.com/office/powerpoint/2010/main" val="2536386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C0DE1F7-511B-6B98-3A0E-88BCE1E470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3BD39747-905D-09AE-DDCD-3F8929B1D99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A95238C9-3E27-3C5A-8E38-2BB8C6F064BD}"/>
              </a:ext>
            </a:extLst>
          </p:cNvPr>
          <p:cNvSpPr>
            <a:spLocks noGrp="1" noChangeArrowheads="1"/>
          </p:cNvSpPr>
          <p:nvPr>
            <p:ph type="sldNum" sz="quarter" idx="12"/>
          </p:nvPr>
        </p:nvSpPr>
        <p:spPr/>
        <p:txBody>
          <a:bodyPr/>
          <a:lstStyle>
            <a:lvl1pPr>
              <a:defRPr/>
            </a:lvl1pPr>
          </a:lstStyle>
          <a:p>
            <a:pPr>
              <a:defRPr/>
            </a:pPr>
            <a:fld id="{8BACF516-F1F1-41C0-B440-F4F9424375E5}" type="slidenum">
              <a:rPr lang="it-IT" altLang="en-US"/>
              <a:pPr>
                <a:defRPr/>
              </a:pPr>
              <a:t>‹N›</a:t>
            </a:fld>
            <a:endParaRPr lang="it-IT" altLang="en-US"/>
          </a:p>
        </p:txBody>
      </p:sp>
    </p:spTree>
    <p:extLst>
      <p:ext uri="{BB962C8B-B14F-4D97-AF65-F5344CB8AC3E}">
        <p14:creationId xmlns:p14="http://schemas.microsoft.com/office/powerpoint/2010/main" val="3789852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8666557-3591-A769-15F5-912CDF35265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0C699A2F-E350-D8BD-EA17-C1FAFA5D0F0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4DEEE599-0FB9-222C-09DD-BC5F36DDFB9C}"/>
              </a:ext>
            </a:extLst>
          </p:cNvPr>
          <p:cNvSpPr>
            <a:spLocks noGrp="1" noChangeArrowheads="1"/>
          </p:cNvSpPr>
          <p:nvPr>
            <p:ph type="sldNum" sz="quarter" idx="12"/>
          </p:nvPr>
        </p:nvSpPr>
        <p:spPr/>
        <p:txBody>
          <a:bodyPr/>
          <a:lstStyle>
            <a:lvl1pPr>
              <a:defRPr/>
            </a:lvl1pPr>
          </a:lstStyle>
          <a:p>
            <a:pPr>
              <a:defRPr/>
            </a:pPr>
            <a:fld id="{31889986-8471-48C3-AD9D-0CCE5B6FD9BA}" type="slidenum">
              <a:rPr lang="it-IT" altLang="en-US"/>
              <a:pPr>
                <a:defRPr/>
              </a:pPr>
              <a:t>‹N›</a:t>
            </a:fld>
            <a:endParaRPr lang="it-IT" altLang="en-US"/>
          </a:p>
        </p:txBody>
      </p:sp>
    </p:spTree>
    <p:extLst>
      <p:ext uri="{BB962C8B-B14F-4D97-AF65-F5344CB8AC3E}">
        <p14:creationId xmlns:p14="http://schemas.microsoft.com/office/powerpoint/2010/main" val="227954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7DB91D5-FF47-2772-DB73-4D30CB03E57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DA2C28C0-79AC-CBC1-5C95-BD1F838F6F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BE55664-9E5C-A691-A235-1FC26F40C3C9}"/>
              </a:ext>
            </a:extLst>
          </p:cNvPr>
          <p:cNvSpPr>
            <a:spLocks noGrp="1" noChangeArrowheads="1"/>
          </p:cNvSpPr>
          <p:nvPr>
            <p:ph type="sldNum" sz="quarter" idx="12"/>
          </p:nvPr>
        </p:nvSpPr>
        <p:spPr/>
        <p:txBody>
          <a:bodyPr/>
          <a:lstStyle>
            <a:lvl1pPr>
              <a:defRPr/>
            </a:lvl1pPr>
          </a:lstStyle>
          <a:p>
            <a:pPr>
              <a:defRPr/>
            </a:pPr>
            <a:fld id="{995798A9-9124-4781-A164-33419A341B61}" type="slidenum">
              <a:rPr lang="it-IT" altLang="en-US"/>
              <a:pPr>
                <a:defRPr/>
              </a:pPr>
              <a:t>‹N›</a:t>
            </a:fld>
            <a:endParaRPr lang="it-IT" altLang="en-US"/>
          </a:p>
        </p:txBody>
      </p:sp>
    </p:spTree>
    <p:extLst>
      <p:ext uri="{BB962C8B-B14F-4D97-AF65-F5344CB8AC3E}">
        <p14:creationId xmlns:p14="http://schemas.microsoft.com/office/powerpoint/2010/main" val="647222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24DE22-8E9D-D2AD-D10F-096935961F6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3C51865D-772B-4FC6-9BEC-F326B4320B6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E1CC222E-3E9A-F192-8C84-B2F4A35850A0}"/>
              </a:ext>
            </a:extLst>
          </p:cNvPr>
          <p:cNvSpPr>
            <a:spLocks noGrp="1" noChangeArrowheads="1"/>
          </p:cNvSpPr>
          <p:nvPr>
            <p:ph type="sldNum" sz="quarter" idx="12"/>
          </p:nvPr>
        </p:nvSpPr>
        <p:spPr/>
        <p:txBody>
          <a:bodyPr/>
          <a:lstStyle>
            <a:lvl1pPr>
              <a:defRPr/>
            </a:lvl1pPr>
          </a:lstStyle>
          <a:p>
            <a:pPr>
              <a:defRPr/>
            </a:pPr>
            <a:fld id="{6F2E690B-9FEB-4FDC-84C0-4721EB72A40F}" type="slidenum">
              <a:rPr lang="fr-FR" altLang="en-US"/>
              <a:pPr>
                <a:defRPr/>
              </a:pPr>
              <a:t>‹N›</a:t>
            </a:fld>
            <a:endParaRPr lang="fr-FR" altLang="en-US"/>
          </a:p>
        </p:txBody>
      </p:sp>
    </p:spTree>
    <p:extLst>
      <p:ext uri="{BB962C8B-B14F-4D97-AF65-F5344CB8AC3E}">
        <p14:creationId xmlns:p14="http://schemas.microsoft.com/office/powerpoint/2010/main" val="32677653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DBC856E-42DD-6670-C344-B2DB47A665A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9AD4BA7-860D-E656-5565-B99E84250DF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9E23318-A3E7-EAAE-28F8-2A380D0597CB}"/>
              </a:ext>
            </a:extLst>
          </p:cNvPr>
          <p:cNvSpPr>
            <a:spLocks noGrp="1" noChangeArrowheads="1"/>
          </p:cNvSpPr>
          <p:nvPr>
            <p:ph type="sldNum" sz="quarter" idx="12"/>
          </p:nvPr>
        </p:nvSpPr>
        <p:spPr/>
        <p:txBody>
          <a:bodyPr/>
          <a:lstStyle>
            <a:lvl1pPr>
              <a:defRPr/>
            </a:lvl1pPr>
          </a:lstStyle>
          <a:p>
            <a:pPr>
              <a:defRPr/>
            </a:pPr>
            <a:fld id="{94DB291C-517E-4FDD-ACEC-E2F6C5B36E3C}" type="slidenum">
              <a:rPr lang="fr-FR" altLang="en-US"/>
              <a:pPr>
                <a:defRPr/>
              </a:pPr>
              <a:t>‹N›</a:t>
            </a:fld>
            <a:endParaRPr lang="fr-FR" altLang="en-US"/>
          </a:p>
        </p:txBody>
      </p:sp>
    </p:spTree>
    <p:extLst>
      <p:ext uri="{BB962C8B-B14F-4D97-AF65-F5344CB8AC3E}">
        <p14:creationId xmlns:p14="http://schemas.microsoft.com/office/powerpoint/2010/main" val="2063228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9F53681-81FE-0ECF-37B2-C5778FB771A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FD0F6B1-4D75-0523-9172-195B11D6FB8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1416C89-C054-E949-CA30-A2AAA4B081C1}"/>
              </a:ext>
            </a:extLst>
          </p:cNvPr>
          <p:cNvSpPr>
            <a:spLocks noGrp="1" noChangeArrowheads="1"/>
          </p:cNvSpPr>
          <p:nvPr>
            <p:ph type="sldNum" sz="quarter" idx="12"/>
          </p:nvPr>
        </p:nvSpPr>
        <p:spPr/>
        <p:txBody>
          <a:bodyPr/>
          <a:lstStyle>
            <a:lvl1pPr>
              <a:defRPr/>
            </a:lvl1pPr>
          </a:lstStyle>
          <a:p>
            <a:pPr>
              <a:defRPr/>
            </a:pPr>
            <a:fld id="{02CD9A4A-C5B3-4374-B2CF-50DC2CCC7084}" type="slidenum">
              <a:rPr lang="fr-FR" altLang="en-US"/>
              <a:pPr>
                <a:defRPr/>
              </a:pPr>
              <a:t>‹N›</a:t>
            </a:fld>
            <a:endParaRPr lang="fr-FR" altLang="en-US"/>
          </a:p>
        </p:txBody>
      </p:sp>
    </p:spTree>
    <p:extLst>
      <p:ext uri="{BB962C8B-B14F-4D97-AF65-F5344CB8AC3E}">
        <p14:creationId xmlns:p14="http://schemas.microsoft.com/office/powerpoint/2010/main" val="34321921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8DE4165-99DC-930D-1D6E-B4706E81C33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F766CF2-8C6B-6D6E-2093-1891706CCE5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9BA311C-E16D-3F8D-5573-F88AE6356899}"/>
              </a:ext>
            </a:extLst>
          </p:cNvPr>
          <p:cNvSpPr>
            <a:spLocks noGrp="1" noChangeArrowheads="1"/>
          </p:cNvSpPr>
          <p:nvPr>
            <p:ph type="sldNum" sz="quarter" idx="12"/>
          </p:nvPr>
        </p:nvSpPr>
        <p:spPr/>
        <p:txBody>
          <a:bodyPr/>
          <a:lstStyle>
            <a:lvl1pPr>
              <a:defRPr/>
            </a:lvl1pPr>
          </a:lstStyle>
          <a:p>
            <a:pPr>
              <a:defRPr/>
            </a:pPr>
            <a:fld id="{2C9523AB-3988-42DB-B3AA-B756FF586A9A}" type="slidenum">
              <a:rPr lang="fr-FR" altLang="en-US"/>
              <a:pPr>
                <a:defRPr/>
              </a:pPr>
              <a:t>‹N›</a:t>
            </a:fld>
            <a:endParaRPr lang="fr-FR" altLang="en-US"/>
          </a:p>
        </p:txBody>
      </p:sp>
    </p:spTree>
    <p:extLst>
      <p:ext uri="{BB962C8B-B14F-4D97-AF65-F5344CB8AC3E}">
        <p14:creationId xmlns:p14="http://schemas.microsoft.com/office/powerpoint/2010/main" val="275629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Rectangle 4">
            <a:extLst>
              <a:ext uri="{FF2B5EF4-FFF2-40B4-BE49-F238E27FC236}">
                <a16:creationId xmlns:a16="http://schemas.microsoft.com/office/drawing/2014/main" id="{99AF74B9-C6DA-434F-0045-994A76C9FD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12B39A88-0EB2-F1BD-D0F1-CFD93DBBE1A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44C75FE0-18C0-0164-5AF0-42A624517EC4}"/>
              </a:ext>
            </a:extLst>
          </p:cNvPr>
          <p:cNvSpPr>
            <a:spLocks noGrp="1" noChangeArrowheads="1"/>
          </p:cNvSpPr>
          <p:nvPr>
            <p:ph type="sldNum" sz="quarter" idx="12"/>
          </p:nvPr>
        </p:nvSpPr>
        <p:spPr/>
        <p:txBody>
          <a:bodyPr/>
          <a:lstStyle>
            <a:lvl1pPr>
              <a:defRPr/>
            </a:lvl1pPr>
          </a:lstStyle>
          <a:p>
            <a:pPr>
              <a:defRPr/>
            </a:pPr>
            <a:fld id="{96218628-4451-470B-9EC2-FE4CE483A685}" type="slidenum">
              <a:rPr lang="fr-FR" altLang="en-US"/>
              <a:pPr>
                <a:defRPr/>
              </a:pPr>
              <a:t>‹N›</a:t>
            </a:fld>
            <a:endParaRPr lang="fr-FR" altLang="en-US"/>
          </a:p>
        </p:txBody>
      </p:sp>
    </p:spTree>
    <p:extLst>
      <p:ext uri="{BB962C8B-B14F-4D97-AF65-F5344CB8AC3E}">
        <p14:creationId xmlns:p14="http://schemas.microsoft.com/office/powerpoint/2010/main" val="3018023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6F2D03D-C492-B899-EAC4-C7143980996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0D0FF2EC-01B4-5609-CB00-1A2124338A47}"/>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12ACCB5-AA2C-3145-2476-37C366D4987B}"/>
              </a:ext>
            </a:extLst>
          </p:cNvPr>
          <p:cNvSpPr>
            <a:spLocks noGrp="1" noChangeArrowheads="1"/>
          </p:cNvSpPr>
          <p:nvPr>
            <p:ph type="sldNum" sz="quarter" idx="12"/>
          </p:nvPr>
        </p:nvSpPr>
        <p:spPr/>
        <p:txBody>
          <a:bodyPr/>
          <a:lstStyle>
            <a:lvl1pPr>
              <a:defRPr/>
            </a:lvl1pPr>
          </a:lstStyle>
          <a:p>
            <a:pPr>
              <a:defRPr/>
            </a:pPr>
            <a:fld id="{A3CE396A-D484-4CD7-BED3-B529FBB04990}" type="slidenum">
              <a:rPr lang="fr-FR" altLang="en-US"/>
              <a:pPr>
                <a:defRPr/>
              </a:pPr>
              <a:t>‹N›</a:t>
            </a:fld>
            <a:endParaRPr lang="fr-FR" altLang="en-US"/>
          </a:p>
        </p:txBody>
      </p:sp>
    </p:spTree>
    <p:extLst>
      <p:ext uri="{BB962C8B-B14F-4D97-AF65-F5344CB8AC3E}">
        <p14:creationId xmlns:p14="http://schemas.microsoft.com/office/powerpoint/2010/main" val="3721041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43A462-9084-D012-7C9E-FF5CDE713E2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8E9258B9-572D-E582-C93F-B01C332DE8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407068FA-3455-D35D-54C8-77339EDE26A5}"/>
              </a:ext>
            </a:extLst>
          </p:cNvPr>
          <p:cNvSpPr>
            <a:spLocks noGrp="1" noChangeArrowheads="1"/>
          </p:cNvSpPr>
          <p:nvPr>
            <p:ph type="sldNum" sz="quarter" idx="12"/>
          </p:nvPr>
        </p:nvSpPr>
        <p:spPr/>
        <p:txBody>
          <a:bodyPr/>
          <a:lstStyle>
            <a:lvl1pPr>
              <a:defRPr/>
            </a:lvl1pPr>
          </a:lstStyle>
          <a:p>
            <a:pPr>
              <a:defRPr/>
            </a:pPr>
            <a:fld id="{E9A8AC3F-DE61-4367-ABF7-ED9A91A08829}" type="slidenum">
              <a:rPr lang="fr-FR" altLang="en-US"/>
              <a:pPr>
                <a:defRPr/>
              </a:pPr>
              <a:t>‹N›</a:t>
            </a:fld>
            <a:endParaRPr lang="fr-FR" altLang="en-US"/>
          </a:p>
        </p:txBody>
      </p:sp>
    </p:spTree>
    <p:extLst>
      <p:ext uri="{BB962C8B-B14F-4D97-AF65-F5344CB8AC3E}">
        <p14:creationId xmlns:p14="http://schemas.microsoft.com/office/powerpoint/2010/main" val="3790489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E438CC2-A893-7525-5EC6-F6439B34558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380A7F2D-9A80-A322-236F-5439B44848D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1DCBD656-D31D-0B25-AE70-A484507E30B4}"/>
              </a:ext>
            </a:extLst>
          </p:cNvPr>
          <p:cNvSpPr>
            <a:spLocks noGrp="1" noChangeArrowheads="1"/>
          </p:cNvSpPr>
          <p:nvPr>
            <p:ph type="sldNum" sz="quarter" idx="12"/>
          </p:nvPr>
        </p:nvSpPr>
        <p:spPr/>
        <p:txBody>
          <a:bodyPr/>
          <a:lstStyle>
            <a:lvl1pPr>
              <a:defRPr/>
            </a:lvl1pPr>
          </a:lstStyle>
          <a:p>
            <a:pPr>
              <a:defRPr/>
            </a:pPr>
            <a:fld id="{AF6B8A7B-DC11-4E23-8566-CAF9B11669B1}" type="slidenum">
              <a:rPr lang="fr-FR" altLang="en-US"/>
              <a:pPr>
                <a:defRPr/>
              </a:pPr>
              <a:t>‹N›</a:t>
            </a:fld>
            <a:endParaRPr lang="fr-FR" altLang="en-US"/>
          </a:p>
        </p:txBody>
      </p:sp>
    </p:spTree>
    <p:extLst>
      <p:ext uri="{BB962C8B-B14F-4D97-AF65-F5344CB8AC3E}">
        <p14:creationId xmlns:p14="http://schemas.microsoft.com/office/powerpoint/2010/main" val="4252390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EC45F3E-B910-8953-E2D8-190D22317B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967F278A-FD56-4F53-C456-AF4C691254D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309EEEF5-F9FF-9E9F-AA06-EE695D30F7FE}"/>
              </a:ext>
            </a:extLst>
          </p:cNvPr>
          <p:cNvSpPr>
            <a:spLocks noGrp="1" noChangeArrowheads="1"/>
          </p:cNvSpPr>
          <p:nvPr>
            <p:ph type="sldNum" sz="quarter" idx="12"/>
          </p:nvPr>
        </p:nvSpPr>
        <p:spPr/>
        <p:txBody>
          <a:bodyPr/>
          <a:lstStyle>
            <a:lvl1pPr>
              <a:defRPr/>
            </a:lvl1pPr>
          </a:lstStyle>
          <a:p>
            <a:pPr>
              <a:defRPr/>
            </a:pPr>
            <a:fld id="{587EEB8C-2D67-41FF-90C5-7FBAC772FBEE}" type="slidenum">
              <a:rPr lang="fr-FR" altLang="en-US"/>
              <a:pPr>
                <a:defRPr/>
              </a:pPr>
              <a:t>‹N›</a:t>
            </a:fld>
            <a:endParaRPr lang="fr-FR" altLang="en-US"/>
          </a:p>
        </p:txBody>
      </p:sp>
    </p:spTree>
    <p:extLst>
      <p:ext uri="{BB962C8B-B14F-4D97-AF65-F5344CB8AC3E}">
        <p14:creationId xmlns:p14="http://schemas.microsoft.com/office/powerpoint/2010/main" val="34143340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215BF4-238E-09F0-4567-5EBA6A38E55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CB45D2A-2C4E-7F83-6907-89CB12580E09}"/>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8235E4F-293C-F210-BDAA-DF2B7E914163}"/>
              </a:ext>
            </a:extLst>
          </p:cNvPr>
          <p:cNvSpPr>
            <a:spLocks noGrp="1" noChangeArrowheads="1"/>
          </p:cNvSpPr>
          <p:nvPr>
            <p:ph type="sldNum" sz="quarter" idx="12"/>
          </p:nvPr>
        </p:nvSpPr>
        <p:spPr/>
        <p:txBody>
          <a:bodyPr/>
          <a:lstStyle>
            <a:lvl1pPr>
              <a:defRPr/>
            </a:lvl1pPr>
          </a:lstStyle>
          <a:p>
            <a:pPr>
              <a:defRPr/>
            </a:pPr>
            <a:fld id="{E967E12B-FB4D-46D8-9BDF-22197092302A}" type="slidenum">
              <a:rPr lang="fr-FR" altLang="en-US"/>
              <a:pPr>
                <a:defRPr/>
              </a:pPr>
              <a:t>‹N›</a:t>
            </a:fld>
            <a:endParaRPr lang="fr-FR" altLang="en-US"/>
          </a:p>
        </p:txBody>
      </p:sp>
    </p:spTree>
    <p:extLst>
      <p:ext uri="{BB962C8B-B14F-4D97-AF65-F5344CB8AC3E}">
        <p14:creationId xmlns:p14="http://schemas.microsoft.com/office/powerpoint/2010/main" val="14390907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621F8D1-40F7-2F74-2BD9-5A9A9F9F786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4A67844E-7F4A-6312-1EB1-15B16EDA1C9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C7821FCB-7419-3CCA-9577-9379D0198A1D}"/>
              </a:ext>
            </a:extLst>
          </p:cNvPr>
          <p:cNvSpPr>
            <a:spLocks noGrp="1" noChangeArrowheads="1"/>
          </p:cNvSpPr>
          <p:nvPr>
            <p:ph type="sldNum" sz="quarter" idx="12"/>
          </p:nvPr>
        </p:nvSpPr>
        <p:spPr/>
        <p:txBody>
          <a:bodyPr/>
          <a:lstStyle>
            <a:lvl1pPr>
              <a:defRPr/>
            </a:lvl1pPr>
          </a:lstStyle>
          <a:p>
            <a:pPr>
              <a:defRPr/>
            </a:pPr>
            <a:fld id="{88D80B84-6A83-4119-9DD0-CF943F7ECE56}" type="slidenum">
              <a:rPr lang="fr-FR" altLang="en-US"/>
              <a:pPr>
                <a:defRPr/>
              </a:pPr>
              <a:t>‹N›</a:t>
            </a:fld>
            <a:endParaRPr lang="fr-FR" altLang="en-US"/>
          </a:p>
        </p:txBody>
      </p:sp>
    </p:spTree>
    <p:extLst>
      <p:ext uri="{BB962C8B-B14F-4D97-AF65-F5344CB8AC3E}">
        <p14:creationId xmlns:p14="http://schemas.microsoft.com/office/powerpoint/2010/main" val="748841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E8C77F-8206-6415-E7BD-F7C9CAF74E9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EA083C7C-9D33-71D5-EB4F-883E4CAC34E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3A58CEB9-AA57-20FC-0DE5-C6BF418D663A}"/>
              </a:ext>
            </a:extLst>
          </p:cNvPr>
          <p:cNvSpPr>
            <a:spLocks noGrp="1" noChangeArrowheads="1"/>
          </p:cNvSpPr>
          <p:nvPr>
            <p:ph type="sldNum" sz="quarter" idx="12"/>
          </p:nvPr>
        </p:nvSpPr>
        <p:spPr/>
        <p:txBody>
          <a:bodyPr/>
          <a:lstStyle>
            <a:lvl1pPr>
              <a:defRPr/>
            </a:lvl1pPr>
          </a:lstStyle>
          <a:p>
            <a:pPr>
              <a:defRPr/>
            </a:pPr>
            <a:fld id="{B25D71A7-4E8B-44F0-97F5-59D0DC0C1F15}" type="slidenum">
              <a:rPr lang="fr-FR" altLang="en-US"/>
              <a:pPr>
                <a:defRPr/>
              </a:pPr>
              <a:t>‹N›</a:t>
            </a:fld>
            <a:endParaRPr lang="fr-FR" altLang="en-US"/>
          </a:p>
        </p:txBody>
      </p:sp>
    </p:spTree>
    <p:extLst>
      <p:ext uri="{BB962C8B-B14F-4D97-AF65-F5344CB8AC3E}">
        <p14:creationId xmlns:p14="http://schemas.microsoft.com/office/powerpoint/2010/main" val="4242770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23098B7-3C08-FD06-C7D3-3A639C02757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5D837DF2-9DC4-492C-C73E-A4F38A5EA4D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4516FB7B-679C-C2CC-8358-E7A9C9E4C19E}"/>
              </a:ext>
            </a:extLst>
          </p:cNvPr>
          <p:cNvSpPr>
            <a:spLocks noGrp="1" noChangeArrowheads="1"/>
          </p:cNvSpPr>
          <p:nvPr>
            <p:ph type="sldNum" sz="quarter" idx="12"/>
          </p:nvPr>
        </p:nvSpPr>
        <p:spPr/>
        <p:txBody>
          <a:bodyPr/>
          <a:lstStyle>
            <a:lvl1pPr>
              <a:defRPr/>
            </a:lvl1pPr>
          </a:lstStyle>
          <a:p>
            <a:pPr>
              <a:defRPr/>
            </a:pPr>
            <a:fld id="{4DD9389B-03BA-47EA-9671-ECED31218A6C}" type="slidenum">
              <a:rPr lang="fr-FR" altLang="en-US"/>
              <a:pPr>
                <a:defRPr/>
              </a:pPr>
              <a:t>‹N›</a:t>
            </a:fld>
            <a:endParaRPr lang="fr-FR" altLang="en-US"/>
          </a:p>
        </p:txBody>
      </p:sp>
    </p:spTree>
    <p:extLst>
      <p:ext uri="{BB962C8B-B14F-4D97-AF65-F5344CB8AC3E}">
        <p14:creationId xmlns:p14="http://schemas.microsoft.com/office/powerpoint/2010/main" val="1116904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B39A9F-EFB4-77E6-8F89-F60FE4F0BEB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1A3E1C33-3864-3BE1-A0EE-7EF7E9F6487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1F79A28-A72E-0D83-50BF-618DE394C083}"/>
              </a:ext>
            </a:extLst>
          </p:cNvPr>
          <p:cNvSpPr>
            <a:spLocks noGrp="1" noChangeArrowheads="1"/>
          </p:cNvSpPr>
          <p:nvPr>
            <p:ph type="sldNum" sz="quarter" idx="12"/>
          </p:nvPr>
        </p:nvSpPr>
        <p:spPr/>
        <p:txBody>
          <a:bodyPr/>
          <a:lstStyle>
            <a:lvl1pPr>
              <a:defRPr/>
            </a:lvl1pPr>
          </a:lstStyle>
          <a:p>
            <a:pPr>
              <a:defRPr/>
            </a:pPr>
            <a:fld id="{7991CC9A-CE8A-4472-A5BF-46A00A33F8F1}" type="slidenum">
              <a:rPr lang="fr-FR" altLang="en-US"/>
              <a:pPr>
                <a:defRPr/>
              </a:pPr>
              <a:t>‹N›</a:t>
            </a:fld>
            <a:endParaRPr lang="fr-FR" altLang="en-US"/>
          </a:p>
        </p:txBody>
      </p:sp>
    </p:spTree>
    <p:extLst>
      <p:ext uri="{BB962C8B-B14F-4D97-AF65-F5344CB8AC3E}">
        <p14:creationId xmlns:p14="http://schemas.microsoft.com/office/powerpoint/2010/main" val="14614673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F2E9D74A-6FCE-84DC-F634-64BFAF61205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C42EDB2A-3DDB-EC84-0210-0B81BB2D731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5D8A64CC-B910-A8A2-553B-83EC94F98260}"/>
              </a:ext>
            </a:extLst>
          </p:cNvPr>
          <p:cNvSpPr>
            <a:spLocks noGrp="1" noChangeArrowheads="1"/>
          </p:cNvSpPr>
          <p:nvPr>
            <p:ph type="sldNum" sz="quarter" idx="12"/>
          </p:nvPr>
        </p:nvSpPr>
        <p:spPr/>
        <p:txBody>
          <a:bodyPr/>
          <a:lstStyle>
            <a:lvl1pPr>
              <a:defRPr/>
            </a:lvl1pPr>
          </a:lstStyle>
          <a:p>
            <a:pPr>
              <a:defRPr/>
            </a:pPr>
            <a:fld id="{6093B5EA-C3D1-4C52-8E0D-4EDF574992D9}" type="slidenum">
              <a:rPr lang="fr-FR" altLang="en-US"/>
              <a:pPr>
                <a:defRPr/>
              </a:pPr>
              <a:t>‹N›</a:t>
            </a:fld>
            <a:endParaRPr lang="fr-FR" altLang="en-US"/>
          </a:p>
        </p:txBody>
      </p:sp>
    </p:spTree>
    <p:extLst>
      <p:ext uri="{BB962C8B-B14F-4D97-AF65-F5344CB8AC3E}">
        <p14:creationId xmlns:p14="http://schemas.microsoft.com/office/powerpoint/2010/main" val="797038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9A8E9545-AA47-2077-81AF-A5E1B05EB7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C6230BA1-2869-1EE8-72A1-524676C0255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BFDF99CE-7B73-464E-8293-8852A1C70926}"/>
              </a:ext>
            </a:extLst>
          </p:cNvPr>
          <p:cNvSpPr>
            <a:spLocks noGrp="1" noChangeArrowheads="1"/>
          </p:cNvSpPr>
          <p:nvPr>
            <p:ph type="sldNum" sz="quarter" idx="12"/>
          </p:nvPr>
        </p:nvSpPr>
        <p:spPr/>
        <p:txBody>
          <a:bodyPr/>
          <a:lstStyle>
            <a:lvl1pPr>
              <a:defRPr/>
            </a:lvl1pPr>
          </a:lstStyle>
          <a:p>
            <a:pPr>
              <a:defRPr/>
            </a:pPr>
            <a:fld id="{F84C94CF-DE86-4245-8644-F1F00186764F}" type="slidenum">
              <a:rPr lang="fr-FR" altLang="en-US"/>
              <a:pPr>
                <a:defRPr/>
              </a:pPr>
              <a:t>‹N›</a:t>
            </a:fld>
            <a:endParaRPr lang="fr-FR" altLang="en-US"/>
          </a:p>
        </p:txBody>
      </p:sp>
    </p:spTree>
    <p:extLst>
      <p:ext uri="{BB962C8B-B14F-4D97-AF65-F5344CB8AC3E}">
        <p14:creationId xmlns:p14="http://schemas.microsoft.com/office/powerpoint/2010/main" val="1082323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2C1861B-4234-02F2-2D88-0E7A61F720D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04FC5E7C-E064-A1A0-6AE3-C5D76CC6FF9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137DF1DC-2FC1-368B-AA44-6C72DAE67AD9}"/>
              </a:ext>
            </a:extLst>
          </p:cNvPr>
          <p:cNvSpPr>
            <a:spLocks noGrp="1" noChangeArrowheads="1"/>
          </p:cNvSpPr>
          <p:nvPr>
            <p:ph type="sldNum" sz="quarter" idx="12"/>
          </p:nvPr>
        </p:nvSpPr>
        <p:spPr/>
        <p:txBody>
          <a:bodyPr/>
          <a:lstStyle>
            <a:lvl1pPr>
              <a:defRPr/>
            </a:lvl1pPr>
          </a:lstStyle>
          <a:p>
            <a:pPr>
              <a:defRPr/>
            </a:pPr>
            <a:fld id="{6588F310-2FBF-4D94-AAC2-43A9F3CAF0E7}" type="slidenum">
              <a:rPr lang="fr-FR" altLang="en-US"/>
              <a:pPr>
                <a:defRPr/>
              </a:pPr>
              <a:t>‹N›</a:t>
            </a:fld>
            <a:endParaRPr lang="fr-FR" altLang="en-US"/>
          </a:p>
        </p:txBody>
      </p:sp>
    </p:spTree>
    <p:extLst>
      <p:ext uri="{BB962C8B-B14F-4D97-AF65-F5344CB8AC3E}">
        <p14:creationId xmlns:p14="http://schemas.microsoft.com/office/powerpoint/2010/main" val="7621273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4C77D04-C4FB-F833-A2F7-F01C5DCD7F9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547A151E-5D99-C381-274D-7F0864D3376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F0124053-9978-0A62-2C58-88721F9F26AE}"/>
              </a:ext>
            </a:extLst>
          </p:cNvPr>
          <p:cNvSpPr>
            <a:spLocks noGrp="1" noChangeArrowheads="1"/>
          </p:cNvSpPr>
          <p:nvPr>
            <p:ph type="sldNum" sz="quarter" idx="12"/>
          </p:nvPr>
        </p:nvSpPr>
        <p:spPr/>
        <p:txBody>
          <a:bodyPr/>
          <a:lstStyle>
            <a:lvl1pPr>
              <a:defRPr/>
            </a:lvl1pPr>
          </a:lstStyle>
          <a:p>
            <a:pPr>
              <a:defRPr/>
            </a:pPr>
            <a:fld id="{1F1B647A-D922-4638-81D3-D3B4D127F57D}" type="slidenum">
              <a:rPr lang="fr-FR" altLang="en-US"/>
              <a:pPr>
                <a:defRPr/>
              </a:pPr>
              <a:t>‹N›</a:t>
            </a:fld>
            <a:endParaRPr lang="fr-FR" altLang="en-US"/>
          </a:p>
        </p:txBody>
      </p:sp>
    </p:spTree>
    <p:extLst>
      <p:ext uri="{BB962C8B-B14F-4D97-AF65-F5344CB8AC3E}">
        <p14:creationId xmlns:p14="http://schemas.microsoft.com/office/powerpoint/2010/main" val="311193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D153678-61CE-2A41-391B-CEC4F28AA2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0A6C8087-D99C-F1D7-C2A4-21845279161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5BA8E672-D9E9-412B-08DE-7C384BF689ED}"/>
              </a:ext>
            </a:extLst>
          </p:cNvPr>
          <p:cNvSpPr>
            <a:spLocks noGrp="1" noChangeArrowheads="1"/>
          </p:cNvSpPr>
          <p:nvPr>
            <p:ph type="sldNum" sz="quarter" idx="12"/>
          </p:nvPr>
        </p:nvSpPr>
        <p:spPr/>
        <p:txBody>
          <a:bodyPr/>
          <a:lstStyle>
            <a:lvl1pPr>
              <a:defRPr/>
            </a:lvl1pPr>
          </a:lstStyle>
          <a:p>
            <a:pPr>
              <a:defRPr/>
            </a:pPr>
            <a:fld id="{D78D2397-55A0-4C76-AA6E-2CE29E3ECA5A}" type="slidenum">
              <a:rPr lang="fr-FR" altLang="en-US"/>
              <a:pPr>
                <a:defRPr/>
              </a:pPr>
              <a:t>‹N›</a:t>
            </a:fld>
            <a:endParaRPr lang="fr-FR" altLang="en-US"/>
          </a:p>
        </p:txBody>
      </p:sp>
    </p:spTree>
    <p:extLst>
      <p:ext uri="{BB962C8B-B14F-4D97-AF65-F5344CB8AC3E}">
        <p14:creationId xmlns:p14="http://schemas.microsoft.com/office/powerpoint/2010/main" val="23968877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7418476-3497-6AB2-C711-2852BDC5DD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0F910696-D305-17A6-F917-0C07022ABF1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B95A878-AF38-4C94-8ED8-1AA60B25D557}"/>
              </a:ext>
            </a:extLst>
          </p:cNvPr>
          <p:cNvSpPr>
            <a:spLocks noGrp="1" noChangeArrowheads="1"/>
          </p:cNvSpPr>
          <p:nvPr>
            <p:ph type="sldNum" sz="quarter" idx="12"/>
          </p:nvPr>
        </p:nvSpPr>
        <p:spPr/>
        <p:txBody>
          <a:bodyPr/>
          <a:lstStyle>
            <a:lvl1pPr>
              <a:defRPr/>
            </a:lvl1pPr>
          </a:lstStyle>
          <a:p>
            <a:pPr>
              <a:defRPr/>
            </a:pPr>
            <a:fld id="{62BE033B-8DCE-4BEE-93CB-89B470B16E6F}" type="slidenum">
              <a:rPr lang="it-IT" altLang="en-US"/>
              <a:pPr>
                <a:defRPr/>
              </a:pPr>
              <a:t>‹N›</a:t>
            </a:fld>
            <a:endParaRPr lang="it-IT" altLang="en-US"/>
          </a:p>
        </p:txBody>
      </p:sp>
    </p:spTree>
    <p:extLst>
      <p:ext uri="{BB962C8B-B14F-4D97-AF65-F5344CB8AC3E}">
        <p14:creationId xmlns:p14="http://schemas.microsoft.com/office/powerpoint/2010/main" val="33143058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6EE03E8-687C-B4E3-3776-1DF0608ABC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236130E8-C1B6-6D66-B3D1-18396113012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85CB5E8D-E808-3FA3-CC4A-692EF0FB1498}"/>
              </a:ext>
            </a:extLst>
          </p:cNvPr>
          <p:cNvSpPr>
            <a:spLocks noGrp="1" noChangeArrowheads="1"/>
          </p:cNvSpPr>
          <p:nvPr>
            <p:ph type="sldNum" sz="quarter" idx="12"/>
          </p:nvPr>
        </p:nvSpPr>
        <p:spPr/>
        <p:txBody>
          <a:bodyPr/>
          <a:lstStyle>
            <a:lvl1pPr>
              <a:defRPr/>
            </a:lvl1pPr>
          </a:lstStyle>
          <a:p>
            <a:pPr>
              <a:defRPr/>
            </a:pPr>
            <a:fld id="{2408A7AB-6FA7-442D-A2A8-F6443DDA0C96}" type="slidenum">
              <a:rPr lang="it-IT" altLang="en-US"/>
              <a:pPr>
                <a:defRPr/>
              </a:pPr>
              <a:t>‹N›</a:t>
            </a:fld>
            <a:endParaRPr lang="it-IT" altLang="en-US"/>
          </a:p>
        </p:txBody>
      </p:sp>
    </p:spTree>
    <p:extLst>
      <p:ext uri="{BB962C8B-B14F-4D97-AF65-F5344CB8AC3E}">
        <p14:creationId xmlns:p14="http://schemas.microsoft.com/office/powerpoint/2010/main" val="19574626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481FBC9-3085-A691-B5EA-564BE1CAE0F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9A680662-180E-EAFF-C0FB-21B4B2689A6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765EA320-CF15-0504-783B-BE233ECB7635}"/>
              </a:ext>
            </a:extLst>
          </p:cNvPr>
          <p:cNvSpPr>
            <a:spLocks noGrp="1" noChangeArrowheads="1"/>
          </p:cNvSpPr>
          <p:nvPr>
            <p:ph type="sldNum" sz="quarter" idx="12"/>
          </p:nvPr>
        </p:nvSpPr>
        <p:spPr/>
        <p:txBody>
          <a:bodyPr/>
          <a:lstStyle>
            <a:lvl1pPr>
              <a:defRPr/>
            </a:lvl1pPr>
          </a:lstStyle>
          <a:p>
            <a:pPr>
              <a:defRPr/>
            </a:pPr>
            <a:fld id="{D722891B-464D-4D90-B976-A383CEE1A62E}" type="slidenum">
              <a:rPr lang="it-IT" altLang="en-US"/>
              <a:pPr>
                <a:defRPr/>
              </a:pPr>
              <a:t>‹N›</a:t>
            </a:fld>
            <a:endParaRPr lang="it-IT" altLang="en-US"/>
          </a:p>
        </p:txBody>
      </p:sp>
    </p:spTree>
    <p:extLst>
      <p:ext uri="{BB962C8B-B14F-4D97-AF65-F5344CB8AC3E}">
        <p14:creationId xmlns:p14="http://schemas.microsoft.com/office/powerpoint/2010/main" val="10186363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80F9086-C9D0-D321-BA30-70F0133901C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D4AF3FB7-A352-E897-7516-83CF96D69D62}"/>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4E4D7F9E-BA86-A909-9A1E-2ED6C9576F13}"/>
              </a:ext>
            </a:extLst>
          </p:cNvPr>
          <p:cNvSpPr>
            <a:spLocks noGrp="1" noChangeArrowheads="1"/>
          </p:cNvSpPr>
          <p:nvPr>
            <p:ph type="sldNum" sz="quarter" idx="12"/>
          </p:nvPr>
        </p:nvSpPr>
        <p:spPr/>
        <p:txBody>
          <a:bodyPr/>
          <a:lstStyle>
            <a:lvl1pPr>
              <a:defRPr/>
            </a:lvl1pPr>
          </a:lstStyle>
          <a:p>
            <a:pPr>
              <a:defRPr/>
            </a:pPr>
            <a:fld id="{BD9C6A00-958F-486F-8C06-DC47D57F782C}" type="slidenum">
              <a:rPr lang="it-IT" altLang="en-US"/>
              <a:pPr>
                <a:defRPr/>
              </a:pPr>
              <a:t>‹N›</a:t>
            </a:fld>
            <a:endParaRPr lang="it-IT" altLang="en-US"/>
          </a:p>
        </p:txBody>
      </p:sp>
    </p:spTree>
    <p:extLst>
      <p:ext uri="{BB962C8B-B14F-4D97-AF65-F5344CB8AC3E}">
        <p14:creationId xmlns:p14="http://schemas.microsoft.com/office/powerpoint/2010/main" val="2184547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0FBC3F9-C59B-DA71-ADD3-3E43A6BF6E0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87D1CFA4-89F1-013E-6C0A-3176620D522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F7F2E217-B39D-70FB-8D80-87174FB4ACC7}"/>
              </a:ext>
            </a:extLst>
          </p:cNvPr>
          <p:cNvSpPr>
            <a:spLocks noGrp="1" noChangeArrowheads="1"/>
          </p:cNvSpPr>
          <p:nvPr>
            <p:ph type="sldNum" sz="quarter" idx="12"/>
          </p:nvPr>
        </p:nvSpPr>
        <p:spPr/>
        <p:txBody>
          <a:bodyPr/>
          <a:lstStyle>
            <a:lvl1pPr>
              <a:defRPr/>
            </a:lvl1pPr>
          </a:lstStyle>
          <a:p>
            <a:pPr>
              <a:defRPr/>
            </a:pPr>
            <a:fld id="{A72AC9F2-D82A-4E6F-B040-2D44E1EE11D9}" type="slidenum">
              <a:rPr lang="it-IT" altLang="en-US"/>
              <a:pPr>
                <a:defRPr/>
              </a:pPr>
              <a:t>‹N›</a:t>
            </a:fld>
            <a:endParaRPr lang="it-IT" altLang="en-US"/>
          </a:p>
        </p:txBody>
      </p:sp>
    </p:spTree>
    <p:extLst>
      <p:ext uri="{BB962C8B-B14F-4D97-AF65-F5344CB8AC3E}">
        <p14:creationId xmlns:p14="http://schemas.microsoft.com/office/powerpoint/2010/main" val="3207093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5C77A5-E932-B211-51A5-6C5302FFCCF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BC5455EA-15CA-8A34-D945-C02CDD82684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B9B578E-CBFB-1D0A-44DD-755ED4AB9F89}"/>
              </a:ext>
            </a:extLst>
          </p:cNvPr>
          <p:cNvSpPr>
            <a:spLocks noGrp="1" noChangeArrowheads="1"/>
          </p:cNvSpPr>
          <p:nvPr>
            <p:ph type="sldNum" sz="quarter" idx="12"/>
          </p:nvPr>
        </p:nvSpPr>
        <p:spPr/>
        <p:txBody>
          <a:bodyPr/>
          <a:lstStyle>
            <a:lvl1pPr>
              <a:defRPr/>
            </a:lvl1pPr>
          </a:lstStyle>
          <a:p>
            <a:pPr>
              <a:defRPr/>
            </a:pPr>
            <a:fld id="{A5CBE26C-B733-4FB1-BC01-EFB7D8E6D80A}" type="slidenum">
              <a:rPr lang="it-IT" altLang="en-US"/>
              <a:pPr>
                <a:defRPr/>
              </a:pPr>
              <a:t>‹N›</a:t>
            </a:fld>
            <a:endParaRPr lang="it-IT" altLang="en-US"/>
          </a:p>
        </p:txBody>
      </p:sp>
    </p:spTree>
    <p:extLst>
      <p:ext uri="{BB962C8B-B14F-4D97-AF65-F5344CB8AC3E}">
        <p14:creationId xmlns:p14="http://schemas.microsoft.com/office/powerpoint/2010/main" val="23938354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EBCE1D-1610-1360-EA5A-2C80AF84C90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3" name="Rectangle 5">
            <a:extLst>
              <a:ext uri="{FF2B5EF4-FFF2-40B4-BE49-F238E27FC236}">
                <a16:creationId xmlns:a16="http://schemas.microsoft.com/office/drawing/2014/main" id="{451236AD-098B-81FF-D109-84CFD444B6B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4" name="Rectangle 6">
            <a:extLst>
              <a:ext uri="{FF2B5EF4-FFF2-40B4-BE49-F238E27FC236}">
                <a16:creationId xmlns:a16="http://schemas.microsoft.com/office/drawing/2014/main" id="{BF57B51C-4C9F-ECE2-7AB8-A391E073F671}"/>
              </a:ext>
            </a:extLst>
          </p:cNvPr>
          <p:cNvSpPr>
            <a:spLocks noGrp="1" noChangeArrowheads="1"/>
          </p:cNvSpPr>
          <p:nvPr>
            <p:ph type="sldNum" sz="quarter" idx="12"/>
          </p:nvPr>
        </p:nvSpPr>
        <p:spPr/>
        <p:txBody>
          <a:bodyPr/>
          <a:lstStyle>
            <a:lvl1pPr>
              <a:defRPr/>
            </a:lvl1pPr>
          </a:lstStyle>
          <a:p>
            <a:pPr>
              <a:defRPr/>
            </a:pPr>
            <a:fld id="{D63315A5-C985-44CB-9D0D-5DC787583BF0}" type="slidenum">
              <a:rPr lang="it-IT" altLang="en-US"/>
              <a:pPr>
                <a:defRPr/>
              </a:pPr>
              <a:t>‹N›</a:t>
            </a:fld>
            <a:endParaRPr lang="it-IT" altLang="en-US"/>
          </a:p>
        </p:txBody>
      </p:sp>
    </p:spTree>
    <p:extLst>
      <p:ext uri="{BB962C8B-B14F-4D97-AF65-F5344CB8AC3E}">
        <p14:creationId xmlns:p14="http://schemas.microsoft.com/office/powerpoint/2010/main" val="205033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Rectangle 4">
            <a:extLst>
              <a:ext uri="{FF2B5EF4-FFF2-40B4-BE49-F238E27FC236}">
                <a16:creationId xmlns:a16="http://schemas.microsoft.com/office/drawing/2014/main" id="{A7218D43-3634-3444-9A77-11D3F50743D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A4A0140E-1D32-7DF6-FFE6-2EB35CBA8E13}"/>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8B2C0C94-D329-270F-DE9A-D4B796D0F00B}"/>
              </a:ext>
            </a:extLst>
          </p:cNvPr>
          <p:cNvSpPr>
            <a:spLocks noGrp="1" noChangeArrowheads="1"/>
          </p:cNvSpPr>
          <p:nvPr>
            <p:ph type="sldNum" sz="quarter" idx="12"/>
          </p:nvPr>
        </p:nvSpPr>
        <p:spPr/>
        <p:txBody>
          <a:bodyPr/>
          <a:lstStyle>
            <a:lvl1pPr>
              <a:defRPr/>
            </a:lvl1pPr>
          </a:lstStyle>
          <a:p>
            <a:pPr>
              <a:defRPr/>
            </a:pPr>
            <a:fld id="{0B94774D-92A7-4D7A-9D0C-049FCC0887CF}" type="slidenum">
              <a:rPr lang="fr-FR" altLang="en-US"/>
              <a:pPr>
                <a:defRPr/>
              </a:pPr>
              <a:t>‹N›</a:t>
            </a:fld>
            <a:endParaRPr lang="fr-FR" altLang="en-US"/>
          </a:p>
        </p:txBody>
      </p:sp>
    </p:spTree>
    <p:extLst>
      <p:ext uri="{BB962C8B-B14F-4D97-AF65-F5344CB8AC3E}">
        <p14:creationId xmlns:p14="http://schemas.microsoft.com/office/powerpoint/2010/main" val="3966715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E499427-4153-00A9-F68B-4AFC1BDB21A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714D85B3-A2D3-D6B8-8D79-78957CACCDF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D7530BF7-B24E-6C84-405A-3C71B2F43677}"/>
              </a:ext>
            </a:extLst>
          </p:cNvPr>
          <p:cNvSpPr>
            <a:spLocks noGrp="1" noChangeArrowheads="1"/>
          </p:cNvSpPr>
          <p:nvPr>
            <p:ph type="sldNum" sz="quarter" idx="12"/>
          </p:nvPr>
        </p:nvSpPr>
        <p:spPr/>
        <p:txBody>
          <a:bodyPr/>
          <a:lstStyle>
            <a:lvl1pPr>
              <a:defRPr/>
            </a:lvl1pPr>
          </a:lstStyle>
          <a:p>
            <a:pPr>
              <a:defRPr/>
            </a:pPr>
            <a:fld id="{C7F29B2A-41EC-4DF6-A340-3C27F79D2153}" type="slidenum">
              <a:rPr lang="it-IT" altLang="en-US"/>
              <a:pPr>
                <a:defRPr/>
              </a:pPr>
              <a:t>‹N›</a:t>
            </a:fld>
            <a:endParaRPr lang="it-IT" altLang="en-US"/>
          </a:p>
        </p:txBody>
      </p:sp>
    </p:spTree>
    <p:extLst>
      <p:ext uri="{BB962C8B-B14F-4D97-AF65-F5344CB8AC3E}">
        <p14:creationId xmlns:p14="http://schemas.microsoft.com/office/powerpoint/2010/main" val="22501784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ADFED8-A522-BA49-48A9-15DD25B408A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3E69AFDF-B3E3-0B97-0FD3-12B2378351E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CAE6C4B9-D0A3-AF9E-7CA0-5E5FEA58E929}"/>
              </a:ext>
            </a:extLst>
          </p:cNvPr>
          <p:cNvSpPr>
            <a:spLocks noGrp="1" noChangeArrowheads="1"/>
          </p:cNvSpPr>
          <p:nvPr>
            <p:ph type="sldNum" sz="quarter" idx="12"/>
          </p:nvPr>
        </p:nvSpPr>
        <p:spPr/>
        <p:txBody>
          <a:bodyPr/>
          <a:lstStyle>
            <a:lvl1pPr>
              <a:defRPr/>
            </a:lvl1pPr>
          </a:lstStyle>
          <a:p>
            <a:pPr>
              <a:defRPr/>
            </a:pPr>
            <a:fld id="{3C928854-BB1E-41D3-A340-9D352054AE6F}" type="slidenum">
              <a:rPr lang="it-IT" altLang="en-US"/>
              <a:pPr>
                <a:defRPr/>
              </a:pPr>
              <a:t>‹N›</a:t>
            </a:fld>
            <a:endParaRPr lang="it-IT" altLang="en-US"/>
          </a:p>
        </p:txBody>
      </p:sp>
    </p:spTree>
    <p:extLst>
      <p:ext uri="{BB962C8B-B14F-4D97-AF65-F5344CB8AC3E}">
        <p14:creationId xmlns:p14="http://schemas.microsoft.com/office/powerpoint/2010/main" val="22480423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857E6A-3053-6D53-3BC6-DF15B476B9F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145E9ADA-0DF8-C8F3-E424-C48AC774908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9FE41B80-3CDF-CAFD-B424-4EF544E8C3BE}"/>
              </a:ext>
            </a:extLst>
          </p:cNvPr>
          <p:cNvSpPr>
            <a:spLocks noGrp="1" noChangeArrowheads="1"/>
          </p:cNvSpPr>
          <p:nvPr>
            <p:ph type="sldNum" sz="quarter" idx="12"/>
          </p:nvPr>
        </p:nvSpPr>
        <p:spPr/>
        <p:txBody>
          <a:bodyPr/>
          <a:lstStyle>
            <a:lvl1pPr>
              <a:defRPr/>
            </a:lvl1pPr>
          </a:lstStyle>
          <a:p>
            <a:pPr>
              <a:defRPr/>
            </a:pPr>
            <a:fld id="{A48EFB24-FC97-4647-AB85-016ACB796CC1}" type="slidenum">
              <a:rPr lang="it-IT" altLang="en-US"/>
              <a:pPr>
                <a:defRPr/>
              </a:pPr>
              <a:t>‹N›</a:t>
            </a:fld>
            <a:endParaRPr lang="it-IT" altLang="en-US"/>
          </a:p>
        </p:txBody>
      </p:sp>
    </p:spTree>
    <p:extLst>
      <p:ext uri="{BB962C8B-B14F-4D97-AF65-F5344CB8AC3E}">
        <p14:creationId xmlns:p14="http://schemas.microsoft.com/office/powerpoint/2010/main" val="2638449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9518235-2406-0F8D-874F-A6915C8739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5" name="Rectangle 5">
            <a:extLst>
              <a:ext uri="{FF2B5EF4-FFF2-40B4-BE49-F238E27FC236}">
                <a16:creationId xmlns:a16="http://schemas.microsoft.com/office/drawing/2014/main" id="{EC98DB47-90CF-D6D8-CDE1-D9E3663FBE55}"/>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6" name="Rectangle 6">
            <a:extLst>
              <a:ext uri="{FF2B5EF4-FFF2-40B4-BE49-F238E27FC236}">
                <a16:creationId xmlns:a16="http://schemas.microsoft.com/office/drawing/2014/main" id="{14212BFE-A80C-AB4C-61CC-94808316C712}"/>
              </a:ext>
            </a:extLst>
          </p:cNvPr>
          <p:cNvSpPr>
            <a:spLocks noGrp="1" noChangeArrowheads="1"/>
          </p:cNvSpPr>
          <p:nvPr>
            <p:ph type="sldNum" sz="quarter" idx="12"/>
          </p:nvPr>
        </p:nvSpPr>
        <p:spPr/>
        <p:txBody>
          <a:bodyPr/>
          <a:lstStyle>
            <a:lvl1pPr>
              <a:defRPr/>
            </a:lvl1pPr>
          </a:lstStyle>
          <a:p>
            <a:pPr>
              <a:defRPr/>
            </a:pPr>
            <a:fld id="{339FE00D-D5FB-4027-888D-297FDE88F350}" type="slidenum">
              <a:rPr lang="it-IT" altLang="en-US"/>
              <a:pPr>
                <a:defRPr/>
              </a:pPr>
              <a:t>‹N›</a:t>
            </a:fld>
            <a:endParaRPr lang="it-IT" altLang="en-US"/>
          </a:p>
        </p:txBody>
      </p:sp>
    </p:spTree>
    <p:extLst>
      <p:ext uri="{BB962C8B-B14F-4D97-AF65-F5344CB8AC3E}">
        <p14:creationId xmlns:p14="http://schemas.microsoft.com/office/powerpoint/2010/main" val="41600822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3B9141-881A-B308-CC18-1930CCF1A74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5">
            <a:extLst>
              <a:ext uri="{FF2B5EF4-FFF2-40B4-BE49-F238E27FC236}">
                <a16:creationId xmlns:a16="http://schemas.microsoft.com/office/drawing/2014/main" id="{E9D990DE-69E1-ADA3-AEC2-FB43A1956C8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7" name="Rectangle 6">
            <a:extLst>
              <a:ext uri="{FF2B5EF4-FFF2-40B4-BE49-F238E27FC236}">
                <a16:creationId xmlns:a16="http://schemas.microsoft.com/office/drawing/2014/main" id="{251A05A6-C627-EA13-61F7-F621171B2DC4}"/>
              </a:ext>
            </a:extLst>
          </p:cNvPr>
          <p:cNvSpPr>
            <a:spLocks noGrp="1" noChangeArrowheads="1"/>
          </p:cNvSpPr>
          <p:nvPr>
            <p:ph type="sldNum" sz="quarter" idx="12"/>
          </p:nvPr>
        </p:nvSpPr>
        <p:spPr/>
        <p:txBody>
          <a:bodyPr/>
          <a:lstStyle>
            <a:lvl1pPr>
              <a:defRPr/>
            </a:lvl1pPr>
          </a:lstStyle>
          <a:p>
            <a:pPr>
              <a:defRPr/>
            </a:pPr>
            <a:fld id="{CCC52FE0-51DA-4698-B83B-8AF9ACFB5668}" type="slidenum">
              <a:rPr lang="it-IT" altLang="en-US"/>
              <a:pPr>
                <a:defRPr/>
              </a:pPr>
              <a:t>‹N›</a:t>
            </a:fld>
            <a:endParaRPr lang="it-IT" altLang="en-US"/>
          </a:p>
        </p:txBody>
      </p:sp>
    </p:spTree>
    <p:extLst>
      <p:ext uri="{BB962C8B-B14F-4D97-AF65-F5344CB8AC3E}">
        <p14:creationId xmlns:p14="http://schemas.microsoft.com/office/powerpoint/2010/main" val="29057896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2C285B5-BFC7-888B-A94C-ED318631315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00AC9CC6-99A7-ED91-35F7-0F047B94DD91}"/>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4C0D9A4E-DEB1-9960-C331-C44292BA14DD}"/>
              </a:ext>
            </a:extLst>
          </p:cNvPr>
          <p:cNvSpPr>
            <a:spLocks noGrp="1" noChangeArrowheads="1"/>
          </p:cNvSpPr>
          <p:nvPr>
            <p:ph type="sldNum" sz="quarter" idx="12"/>
          </p:nvPr>
        </p:nvSpPr>
        <p:spPr/>
        <p:txBody>
          <a:bodyPr/>
          <a:lstStyle>
            <a:lvl1pPr>
              <a:defRPr/>
            </a:lvl1pPr>
          </a:lstStyle>
          <a:p>
            <a:pPr>
              <a:defRPr/>
            </a:pPr>
            <a:fld id="{255185EE-E4CA-4576-9783-63A6AC7BE7F8}" type="slidenum">
              <a:rPr lang="it-IT" altLang="en-US"/>
              <a:pPr>
                <a:defRPr/>
              </a:pPr>
              <a:t>‹N›</a:t>
            </a:fld>
            <a:endParaRPr lang="it-IT" altLang="en-US"/>
          </a:p>
        </p:txBody>
      </p:sp>
    </p:spTree>
    <p:extLst>
      <p:ext uri="{BB962C8B-B14F-4D97-AF65-F5344CB8AC3E}">
        <p14:creationId xmlns:p14="http://schemas.microsoft.com/office/powerpoint/2010/main" val="2173648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A28523-AC90-ECA9-9055-CD4E4D34028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8" name="Rectangle 5">
            <a:extLst>
              <a:ext uri="{FF2B5EF4-FFF2-40B4-BE49-F238E27FC236}">
                <a16:creationId xmlns:a16="http://schemas.microsoft.com/office/drawing/2014/main" id="{1AB1E577-E052-A4DC-A348-C27364EA7B6F}"/>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9" name="Rectangle 6">
            <a:extLst>
              <a:ext uri="{FF2B5EF4-FFF2-40B4-BE49-F238E27FC236}">
                <a16:creationId xmlns:a16="http://schemas.microsoft.com/office/drawing/2014/main" id="{AD64ACDE-222A-8E31-353F-7E1892D1E7D5}"/>
              </a:ext>
            </a:extLst>
          </p:cNvPr>
          <p:cNvSpPr>
            <a:spLocks noGrp="1" noChangeArrowheads="1"/>
          </p:cNvSpPr>
          <p:nvPr>
            <p:ph type="sldNum" sz="quarter" idx="12"/>
          </p:nvPr>
        </p:nvSpPr>
        <p:spPr/>
        <p:txBody>
          <a:bodyPr/>
          <a:lstStyle>
            <a:lvl1pPr>
              <a:defRPr/>
            </a:lvl1pPr>
          </a:lstStyle>
          <a:p>
            <a:pPr>
              <a:defRPr/>
            </a:pPr>
            <a:fld id="{D9FDCA78-A1F0-417F-9862-42F3C3804D68}" type="slidenum">
              <a:rPr lang="it-IT" altLang="en-US"/>
              <a:pPr>
                <a:defRPr/>
              </a:pPr>
              <a:t>‹N›</a:t>
            </a:fld>
            <a:endParaRPr lang="it-IT" altLang="en-US"/>
          </a:p>
        </p:txBody>
      </p:sp>
    </p:spTree>
    <p:extLst>
      <p:ext uri="{BB962C8B-B14F-4D97-AF65-F5344CB8AC3E}">
        <p14:creationId xmlns:p14="http://schemas.microsoft.com/office/powerpoint/2010/main" val="27827840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FC7DCD8-7BF0-7E4C-6472-4431387C48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3D6F74E7-05E6-E937-9FD4-66D6855A7713}"/>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9E045F1E-B556-B2D1-97C0-A8ADF108B034}"/>
              </a:ext>
            </a:extLst>
          </p:cNvPr>
          <p:cNvSpPr>
            <a:spLocks noGrp="1" noChangeArrowheads="1"/>
          </p:cNvSpPr>
          <p:nvPr>
            <p:ph type="sldNum" sz="quarter" idx="12"/>
          </p:nvPr>
        </p:nvSpPr>
        <p:spPr/>
        <p:txBody>
          <a:bodyPr/>
          <a:lstStyle>
            <a:lvl1pPr>
              <a:defRPr/>
            </a:lvl1pPr>
          </a:lstStyle>
          <a:p>
            <a:pPr>
              <a:defRPr/>
            </a:pPr>
            <a:fld id="{454F8737-874B-47A7-B357-AE02C2F9866A}" type="slidenum">
              <a:rPr lang="it-IT" altLang="en-US"/>
              <a:pPr>
                <a:defRPr/>
              </a:pPr>
              <a:t>‹N›</a:t>
            </a:fld>
            <a:endParaRPr lang="it-IT" altLang="en-US"/>
          </a:p>
        </p:txBody>
      </p:sp>
    </p:spTree>
    <p:extLst>
      <p:ext uri="{BB962C8B-B14F-4D97-AF65-F5344CB8AC3E}">
        <p14:creationId xmlns:p14="http://schemas.microsoft.com/office/powerpoint/2010/main" val="6400875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B1AA3FA-8C71-7023-389F-0743572FEDF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6C6C4FD8-F497-B947-F937-D75D9202A28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F4C090F5-D2C9-B4F8-5115-2A4CDB75F2F8}"/>
              </a:ext>
            </a:extLst>
          </p:cNvPr>
          <p:cNvSpPr>
            <a:spLocks noGrp="1" noChangeArrowheads="1"/>
          </p:cNvSpPr>
          <p:nvPr>
            <p:ph type="sldNum" sz="quarter" idx="12"/>
          </p:nvPr>
        </p:nvSpPr>
        <p:spPr/>
        <p:txBody>
          <a:bodyPr/>
          <a:lstStyle>
            <a:lvl1pPr>
              <a:defRPr/>
            </a:lvl1pPr>
          </a:lstStyle>
          <a:p>
            <a:pPr>
              <a:defRPr/>
            </a:pPr>
            <a:fld id="{D7DD62A8-1EC7-4C8B-9C5D-2A62E15971F5}" type="slidenum">
              <a:rPr lang="it-IT" altLang="en-US"/>
              <a:pPr>
                <a:defRPr/>
              </a:pPr>
              <a:t>‹N›</a:t>
            </a:fld>
            <a:endParaRPr lang="it-IT" altLang="en-US"/>
          </a:p>
        </p:txBody>
      </p:sp>
    </p:spTree>
    <p:extLst>
      <p:ext uri="{BB962C8B-B14F-4D97-AF65-F5344CB8AC3E}">
        <p14:creationId xmlns:p14="http://schemas.microsoft.com/office/powerpoint/2010/main" val="18549255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26B5755-2814-893B-7CD7-727FD871B84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316E78D4-DBC2-6A9F-0DC4-DBE785ABC25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DB317A8-BDF9-C21A-9692-55463CC2F6C0}"/>
              </a:ext>
            </a:extLst>
          </p:cNvPr>
          <p:cNvSpPr>
            <a:spLocks noGrp="1" noChangeArrowheads="1"/>
          </p:cNvSpPr>
          <p:nvPr>
            <p:ph type="sldNum" sz="quarter" idx="12"/>
          </p:nvPr>
        </p:nvSpPr>
        <p:spPr/>
        <p:txBody>
          <a:bodyPr/>
          <a:lstStyle>
            <a:lvl1pPr>
              <a:defRPr/>
            </a:lvl1pPr>
          </a:lstStyle>
          <a:p>
            <a:pPr>
              <a:defRPr/>
            </a:pPr>
            <a:fld id="{6B931CCB-96E9-4E7B-94EA-FEF87F9BB7F6}" type="slidenum">
              <a:rPr lang="fr-FR" altLang="en-US"/>
              <a:pPr>
                <a:defRPr/>
              </a:pPr>
              <a:t>‹N›</a:t>
            </a:fld>
            <a:endParaRPr lang="fr-FR" altLang="en-US"/>
          </a:p>
        </p:txBody>
      </p:sp>
    </p:spTree>
    <p:extLst>
      <p:ext uri="{BB962C8B-B14F-4D97-AF65-F5344CB8AC3E}">
        <p14:creationId xmlns:p14="http://schemas.microsoft.com/office/powerpoint/2010/main" val="164097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Rectangle 4">
            <a:extLst>
              <a:ext uri="{FF2B5EF4-FFF2-40B4-BE49-F238E27FC236}">
                <a16:creationId xmlns:a16="http://schemas.microsoft.com/office/drawing/2014/main" id="{71BF7951-FDC4-DA69-112A-385C78594A0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6E8719D4-BBFD-B28B-31AE-F6487B8B906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E891313-AB38-1667-113B-5409B9A25921}"/>
              </a:ext>
            </a:extLst>
          </p:cNvPr>
          <p:cNvSpPr>
            <a:spLocks noGrp="1" noChangeArrowheads="1"/>
          </p:cNvSpPr>
          <p:nvPr>
            <p:ph type="sldNum" sz="quarter" idx="12"/>
          </p:nvPr>
        </p:nvSpPr>
        <p:spPr/>
        <p:txBody>
          <a:bodyPr/>
          <a:lstStyle>
            <a:lvl1pPr>
              <a:defRPr/>
            </a:lvl1pPr>
          </a:lstStyle>
          <a:p>
            <a:pPr>
              <a:defRPr/>
            </a:pPr>
            <a:fld id="{AE831205-89AB-4F5F-B61B-63472BA1B28D}" type="slidenum">
              <a:rPr lang="fr-FR" altLang="en-US"/>
              <a:pPr>
                <a:defRPr/>
              </a:pPr>
              <a:t>‹N›</a:t>
            </a:fld>
            <a:endParaRPr lang="fr-FR" altLang="en-US"/>
          </a:p>
        </p:txBody>
      </p:sp>
    </p:spTree>
    <p:extLst>
      <p:ext uri="{BB962C8B-B14F-4D97-AF65-F5344CB8AC3E}">
        <p14:creationId xmlns:p14="http://schemas.microsoft.com/office/powerpoint/2010/main" val="23262269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A42CE9-4DD0-E559-F289-D106BB5A501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A470EA2F-FD04-B19C-CA8D-484908A4B38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E82914AA-B71F-CCF0-0B77-2EF77B04B7E0}"/>
              </a:ext>
            </a:extLst>
          </p:cNvPr>
          <p:cNvSpPr>
            <a:spLocks noGrp="1" noChangeArrowheads="1"/>
          </p:cNvSpPr>
          <p:nvPr>
            <p:ph type="sldNum" sz="quarter" idx="12"/>
          </p:nvPr>
        </p:nvSpPr>
        <p:spPr/>
        <p:txBody>
          <a:bodyPr/>
          <a:lstStyle>
            <a:lvl1pPr>
              <a:defRPr/>
            </a:lvl1pPr>
          </a:lstStyle>
          <a:p>
            <a:pPr>
              <a:defRPr/>
            </a:pPr>
            <a:fld id="{80AAE321-63D6-48DB-929A-6B43E3AD8479}" type="slidenum">
              <a:rPr lang="fr-FR" altLang="en-US"/>
              <a:pPr>
                <a:defRPr/>
              </a:pPr>
              <a:t>‹N›</a:t>
            </a:fld>
            <a:endParaRPr lang="fr-FR" altLang="en-US"/>
          </a:p>
        </p:txBody>
      </p:sp>
    </p:spTree>
    <p:extLst>
      <p:ext uri="{BB962C8B-B14F-4D97-AF65-F5344CB8AC3E}">
        <p14:creationId xmlns:p14="http://schemas.microsoft.com/office/powerpoint/2010/main" val="4432874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E01F78-AA4D-CA4C-E801-E4B11AA4393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4F04215E-9F63-D892-13C4-E6D17DD5AFD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C915011-99D0-DEFE-EE15-A401583FF449}"/>
              </a:ext>
            </a:extLst>
          </p:cNvPr>
          <p:cNvSpPr>
            <a:spLocks noGrp="1" noChangeArrowheads="1"/>
          </p:cNvSpPr>
          <p:nvPr>
            <p:ph type="sldNum" sz="quarter" idx="12"/>
          </p:nvPr>
        </p:nvSpPr>
        <p:spPr/>
        <p:txBody>
          <a:bodyPr/>
          <a:lstStyle>
            <a:lvl1pPr>
              <a:defRPr/>
            </a:lvl1pPr>
          </a:lstStyle>
          <a:p>
            <a:pPr>
              <a:defRPr/>
            </a:pPr>
            <a:fld id="{04C63BF2-504A-41B7-B5EF-F8AFC5493128}" type="slidenum">
              <a:rPr lang="fr-FR" altLang="en-US"/>
              <a:pPr>
                <a:defRPr/>
              </a:pPr>
              <a:t>‹N›</a:t>
            </a:fld>
            <a:endParaRPr lang="fr-FR" altLang="en-US"/>
          </a:p>
        </p:txBody>
      </p:sp>
    </p:spTree>
    <p:extLst>
      <p:ext uri="{BB962C8B-B14F-4D97-AF65-F5344CB8AC3E}">
        <p14:creationId xmlns:p14="http://schemas.microsoft.com/office/powerpoint/2010/main" val="33635118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A645EA8-E72D-03E6-9A3D-5ABA73988E0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9ADB2E0-7336-B632-A0FD-CE26E189FB50}"/>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ED2884B1-F8E3-F852-2D14-D500B6B9011D}"/>
              </a:ext>
            </a:extLst>
          </p:cNvPr>
          <p:cNvSpPr>
            <a:spLocks noGrp="1" noChangeArrowheads="1"/>
          </p:cNvSpPr>
          <p:nvPr>
            <p:ph type="sldNum" sz="quarter" idx="12"/>
          </p:nvPr>
        </p:nvSpPr>
        <p:spPr/>
        <p:txBody>
          <a:bodyPr/>
          <a:lstStyle>
            <a:lvl1pPr>
              <a:defRPr/>
            </a:lvl1pPr>
          </a:lstStyle>
          <a:p>
            <a:pPr>
              <a:defRPr/>
            </a:pPr>
            <a:fld id="{54FE15EC-1001-4D1A-A4B5-AFDAF334E932}" type="slidenum">
              <a:rPr lang="fr-FR" altLang="en-US"/>
              <a:pPr>
                <a:defRPr/>
              </a:pPr>
              <a:t>‹N›</a:t>
            </a:fld>
            <a:endParaRPr lang="fr-FR" altLang="en-US"/>
          </a:p>
        </p:txBody>
      </p:sp>
    </p:spTree>
    <p:extLst>
      <p:ext uri="{BB962C8B-B14F-4D97-AF65-F5344CB8AC3E}">
        <p14:creationId xmlns:p14="http://schemas.microsoft.com/office/powerpoint/2010/main" val="4934928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9C1C3EF-FF39-83A8-3750-7A6F605EB46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D4872550-4192-12A9-39E0-928225F7A5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F676A04C-D882-042F-0C9F-2232F513EB80}"/>
              </a:ext>
            </a:extLst>
          </p:cNvPr>
          <p:cNvSpPr>
            <a:spLocks noGrp="1" noChangeArrowheads="1"/>
          </p:cNvSpPr>
          <p:nvPr>
            <p:ph type="sldNum" sz="quarter" idx="12"/>
          </p:nvPr>
        </p:nvSpPr>
        <p:spPr/>
        <p:txBody>
          <a:bodyPr/>
          <a:lstStyle>
            <a:lvl1pPr>
              <a:defRPr/>
            </a:lvl1pPr>
          </a:lstStyle>
          <a:p>
            <a:pPr>
              <a:defRPr/>
            </a:pPr>
            <a:fld id="{8E7DC76C-41ED-4EB3-AD7C-25FC5859D21D}" type="slidenum">
              <a:rPr lang="fr-FR" altLang="en-US"/>
              <a:pPr>
                <a:defRPr/>
              </a:pPr>
              <a:t>‹N›</a:t>
            </a:fld>
            <a:endParaRPr lang="fr-FR" altLang="en-US"/>
          </a:p>
        </p:txBody>
      </p:sp>
    </p:spTree>
    <p:extLst>
      <p:ext uri="{BB962C8B-B14F-4D97-AF65-F5344CB8AC3E}">
        <p14:creationId xmlns:p14="http://schemas.microsoft.com/office/powerpoint/2010/main" val="28612355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748BAA0-84AC-C95A-971D-9DEEA4F21D9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F945D113-58F1-6AA9-4C01-D3900716408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4320DE5A-1F85-80BC-22D6-0EF5A63A4C2C}"/>
              </a:ext>
            </a:extLst>
          </p:cNvPr>
          <p:cNvSpPr>
            <a:spLocks noGrp="1" noChangeArrowheads="1"/>
          </p:cNvSpPr>
          <p:nvPr>
            <p:ph type="sldNum" sz="quarter" idx="12"/>
          </p:nvPr>
        </p:nvSpPr>
        <p:spPr/>
        <p:txBody>
          <a:bodyPr/>
          <a:lstStyle>
            <a:lvl1pPr>
              <a:defRPr/>
            </a:lvl1pPr>
          </a:lstStyle>
          <a:p>
            <a:pPr>
              <a:defRPr/>
            </a:pPr>
            <a:fld id="{FEBE39FE-0705-4F98-8761-120B08FC0B9B}" type="slidenum">
              <a:rPr lang="fr-FR" altLang="en-US"/>
              <a:pPr>
                <a:defRPr/>
              </a:pPr>
              <a:t>‹N›</a:t>
            </a:fld>
            <a:endParaRPr lang="fr-FR" altLang="en-US"/>
          </a:p>
        </p:txBody>
      </p:sp>
    </p:spTree>
    <p:extLst>
      <p:ext uri="{BB962C8B-B14F-4D97-AF65-F5344CB8AC3E}">
        <p14:creationId xmlns:p14="http://schemas.microsoft.com/office/powerpoint/2010/main" val="26562289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0D08B2E-97BA-67E3-D716-8CFAEEDB91E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5350BBCC-4B57-C2ED-60F7-19AE564ECB78}"/>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C6C8F321-B499-CA00-F467-1FDC2B790D87}"/>
              </a:ext>
            </a:extLst>
          </p:cNvPr>
          <p:cNvSpPr>
            <a:spLocks noGrp="1" noChangeArrowheads="1"/>
          </p:cNvSpPr>
          <p:nvPr>
            <p:ph type="sldNum" sz="quarter" idx="12"/>
          </p:nvPr>
        </p:nvSpPr>
        <p:spPr/>
        <p:txBody>
          <a:bodyPr/>
          <a:lstStyle>
            <a:lvl1pPr>
              <a:defRPr/>
            </a:lvl1pPr>
          </a:lstStyle>
          <a:p>
            <a:pPr>
              <a:defRPr/>
            </a:pPr>
            <a:fld id="{85851011-9020-48B7-8634-AD03B1C29F3B}" type="slidenum">
              <a:rPr lang="fr-FR" altLang="en-US"/>
              <a:pPr>
                <a:defRPr/>
              </a:pPr>
              <a:t>‹N›</a:t>
            </a:fld>
            <a:endParaRPr lang="fr-FR" altLang="en-US"/>
          </a:p>
        </p:txBody>
      </p:sp>
    </p:spTree>
    <p:extLst>
      <p:ext uri="{BB962C8B-B14F-4D97-AF65-F5344CB8AC3E}">
        <p14:creationId xmlns:p14="http://schemas.microsoft.com/office/powerpoint/2010/main" val="29781178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FB9FC63-A530-C54F-943A-F3099DC0A6A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BE95B3E-FEBE-B019-455C-20CCBCED5E0E}"/>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AA2FC38-A079-6C0F-7A5F-512138611376}"/>
              </a:ext>
            </a:extLst>
          </p:cNvPr>
          <p:cNvSpPr>
            <a:spLocks noGrp="1" noChangeArrowheads="1"/>
          </p:cNvSpPr>
          <p:nvPr>
            <p:ph type="sldNum" sz="quarter" idx="12"/>
          </p:nvPr>
        </p:nvSpPr>
        <p:spPr/>
        <p:txBody>
          <a:bodyPr/>
          <a:lstStyle>
            <a:lvl1pPr>
              <a:defRPr/>
            </a:lvl1pPr>
          </a:lstStyle>
          <a:p>
            <a:pPr>
              <a:defRPr/>
            </a:pPr>
            <a:fld id="{2E74E824-8983-40A0-AB44-9288B96BDFD7}" type="slidenum">
              <a:rPr lang="fr-FR" altLang="en-US"/>
              <a:pPr>
                <a:defRPr/>
              </a:pPr>
              <a:t>‹N›</a:t>
            </a:fld>
            <a:endParaRPr lang="fr-FR" altLang="en-US"/>
          </a:p>
        </p:txBody>
      </p:sp>
    </p:spTree>
    <p:extLst>
      <p:ext uri="{BB962C8B-B14F-4D97-AF65-F5344CB8AC3E}">
        <p14:creationId xmlns:p14="http://schemas.microsoft.com/office/powerpoint/2010/main" val="34297666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FC051EA-F553-82DA-7A5B-A37CE70E9711}"/>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A84E252-A7FC-1CC8-32A2-715DC657F36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F91D8935-2416-6FFF-85BC-9DFFD6963E9F}"/>
              </a:ext>
            </a:extLst>
          </p:cNvPr>
          <p:cNvSpPr>
            <a:spLocks noGrp="1" noChangeArrowheads="1"/>
          </p:cNvSpPr>
          <p:nvPr>
            <p:ph type="sldNum" sz="quarter" idx="12"/>
          </p:nvPr>
        </p:nvSpPr>
        <p:spPr/>
        <p:txBody>
          <a:bodyPr/>
          <a:lstStyle>
            <a:lvl1pPr>
              <a:defRPr/>
            </a:lvl1pPr>
          </a:lstStyle>
          <a:p>
            <a:pPr>
              <a:defRPr/>
            </a:pPr>
            <a:fld id="{A10016D7-7A68-4D55-9CC3-E22E55A5288B}" type="slidenum">
              <a:rPr lang="fr-FR" altLang="en-US"/>
              <a:pPr>
                <a:defRPr/>
              </a:pPr>
              <a:t>‹N›</a:t>
            </a:fld>
            <a:endParaRPr lang="fr-FR" altLang="en-US"/>
          </a:p>
        </p:txBody>
      </p:sp>
    </p:spTree>
    <p:extLst>
      <p:ext uri="{BB962C8B-B14F-4D97-AF65-F5344CB8AC3E}">
        <p14:creationId xmlns:p14="http://schemas.microsoft.com/office/powerpoint/2010/main" val="19385010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E33A427-569D-AFDF-9098-CF05DEDA4B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7C6E936-D86C-87DF-8978-94CC5F07FEC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951451A3-C601-6FEF-2CBB-366DC88A1229}"/>
              </a:ext>
            </a:extLst>
          </p:cNvPr>
          <p:cNvSpPr>
            <a:spLocks noGrp="1" noChangeArrowheads="1"/>
          </p:cNvSpPr>
          <p:nvPr>
            <p:ph type="sldNum" sz="quarter" idx="12"/>
          </p:nvPr>
        </p:nvSpPr>
        <p:spPr/>
        <p:txBody>
          <a:bodyPr/>
          <a:lstStyle>
            <a:lvl1pPr>
              <a:defRPr/>
            </a:lvl1pPr>
          </a:lstStyle>
          <a:p>
            <a:pPr>
              <a:defRPr/>
            </a:pPr>
            <a:fld id="{F1B4D32B-E38C-4486-815D-692D83E08496}" type="slidenum">
              <a:rPr lang="fr-FR" altLang="en-US"/>
              <a:pPr>
                <a:defRPr/>
              </a:pPr>
              <a:t>‹N›</a:t>
            </a:fld>
            <a:endParaRPr lang="fr-FR" altLang="en-US"/>
          </a:p>
        </p:txBody>
      </p:sp>
    </p:spTree>
    <p:extLst>
      <p:ext uri="{BB962C8B-B14F-4D97-AF65-F5344CB8AC3E}">
        <p14:creationId xmlns:p14="http://schemas.microsoft.com/office/powerpoint/2010/main" val="26268765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9CECCF-DFCB-E3E0-E52A-6AC35B77026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85EE04D4-8C90-D24F-6158-EA06960013BA}"/>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082EB546-BC65-70F9-8ABF-253DC6986EF3}"/>
              </a:ext>
            </a:extLst>
          </p:cNvPr>
          <p:cNvSpPr>
            <a:spLocks noGrp="1" noChangeArrowheads="1"/>
          </p:cNvSpPr>
          <p:nvPr>
            <p:ph type="sldNum" sz="quarter" idx="12"/>
          </p:nvPr>
        </p:nvSpPr>
        <p:spPr/>
        <p:txBody>
          <a:bodyPr/>
          <a:lstStyle>
            <a:lvl1pPr>
              <a:defRPr/>
            </a:lvl1pPr>
          </a:lstStyle>
          <a:p>
            <a:pPr>
              <a:defRPr/>
            </a:pPr>
            <a:fld id="{E6FAFBA2-DAD4-432E-97F9-B142F463AD21}" type="slidenum">
              <a:rPr lang="fr-FR" altLang="en-US"/>
              <a:pPr>
                <a:defRPr/>
              </a:pPr>
              <a:t>‹N›</a:t>
            </a:fld>
            <a:endParaRPr lang="fr-FR" altLang="en-US"/>
          </a:p>
        </p:txBody>
      </p:sp>
    </p:spTree>
    <p:extLst>
      <p:ext uri="{BB962C8B-B14F-4D97-AF65-F5344CB8AC3E}">
        <p14:creationId xmlns:p14="http://schemas.microsoft.com/office/powerpoint/2010/main" val="3023514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t-IT"/>
          </a:p>
        </p:txBody>
      </p:sp>
      <p:sp>
        <p:nvSpPr>
          <p:cNvPr id="3" name="Rectangle 4">
            <a:extLst>
              <a:ext uri="{FF2B5EF4-FFF2-40B4-BE49-F238E27FC236}">
                <a16:creationId xmlns:a16="http://schemas.microsoft.com/office/drawing/2014/main" id="{B3C5BF5E-6CE4-F94C-C230-CD278378EE12}"/>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2B19593F-CE16-7FCB-29C1-F9AC4288D48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6FC90409-87D8-0FBC-4019-01FFB9D8CE07}"/>
              </a:ext>
            </a:extLst>
          </p:cNvPr>
          <p:cNvSpPr>
            <a:spLocks noGrp="1" noChangeArrowheads="1"/>
          </p:cNvSpPr>
          <p:nvPr>
            <p:ph type="sldNum" sz="quarter" idx="12"/>
          </p:nvPr>
        </p:nvSpPr>
        <p:spPr/>
        <p:txBody>
          <a:bodyPr/>
          <a:lstStyle>
            <a:lvl1pPr>
              <a:defRPr/>
            </a:lvl1pPr>
          </a:lstStyle>
          <a:p>
            <a:pPr>
              <a:defRPr/>
            </a:pPr>
            <a:fld id="{E5F7D293-A87B-4755-B0A5-E0429A6B0E35}" type="slidenum">
              <a:rPr lang="fr-FR" altLang="en-US"/>
              <a:pPr>
                <a:defRPr/>
              </a:pPr>
              <a:t>‹N›</a:t>
            </a:fld>
            <a:endParaRPr lang="fr-FR" altLang="en-US"/>
          </a:p>
        </p:txBody>
      </p:sp>
    </p:spTree>
    <p:extLst>
      <p:ext uri="{BB962C8B-B14F-4D97-AF65-F5344CB8AC3E}">
        <p14:creationId xmlns:p14="http://schemas.microsoft.com/office/powerpoint/2010/main" val="2155487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45BBE588-6B19-9848-0DD3-642FEF0060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6" name="Rectangle 7">
            <a:extLst>
              <a:ext uri="{FF2B5EF4-FFF2-40B4-BE49-F238E27FC236}">
                <a16:creationId xmlns:a16="http://schemas.microsoft.com/office/drawing/2014/main" id="{08D867AF-20B9-DF81-9A6B-6296A8A1704F}"/>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7" name="Rectangle 8">
            <a:extLst>
              <a:ext uri="{FF2B5EF4-FFF2-40B4-BE49-F238E27FC236}">
                <a16:creationId xmlns:a16="http://schemas.microsoft.com/office/drawing/2014/main" id="{721D2663-1BFE-7036-8622-F0B0E2F89851}"/>
              </a:ext>
            </a:extLst>
          </p:cNvPr>
          <p:cNvSpPr>
            <a:spLocks noGrp="1" noChangeArrowheads="1"/>
          </p:cNvSpPr>
          <p:nvPr>
            <p:ph type="sldNum" sz="quarter" idx="12"/>
          </p:nvPr>
        </p:nvSpPr>
        <p:spPr/>
        <p:txBody>
          <a:bodyPr/>
          <a:lstStyle>
            <a:lvl1pPr>
              <a:defRPr/>
            </a:lvl1pPr>
          </a:lstStyle>
          <a:p>
            <a:pPr>
              <a:defRPr/>
            </a:pPr>
            <a:fld id="{294B7686-B1C2-4130-9FBB-799FF7F6756C}" type="slidenum">
              <a:rPr lang="it-IT" altLang="en-US"/>
              <a:pPr>
                <a:defRPr/>
              </a:pPr>
              <a:t>‹N›</a:t>
            </a:fld>
            <a:endParaRPr lang="it-IT" altLang="en-US"/>
          </a:p>
        </p:txBody>
      </p:sp>
    </p:spTree>
    <p:extLst>
      <p:ext uri="{BB962C8B-B14F-4D97-AF65-F5344CB8AC3E}">
        <p14:creationId xmlns:p14="http://schemas.microsoft.com/office/powerpoint/2010/main" val="24082352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F1ECE1E-CC2B-08E7-BCB3-D04D80BCDF6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4" name="Rectangle 5">
            <a:extLst>
              <a:ext uri="{FF2B5EF4-FFF2-40B4-BE49-F238E27FC236}">
                <a16:creationId xmlns:a16="http://schemas.microsoft.com/office/drawing/2014/main" id="{C6042FDB-F8F7-149E-BB01-0524C6C4BAA4}"/>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5" name="Rectangle 6">
            <a:extLst>
              <a:ext uri="{FF2B5EF4-FFF2-40B4-BE49-F238E27FC236}">
                <a16:creationId xmlns:a16="http://schemas.microsoft.com/office/drawing/2014/main" id="{16EA817E-D948-D980-3967-D8E395933E08}"/>
              </a:ext>
            </a:extLst>
          </p:cNvPr>
          <p:cNvSpPr>
            <a:spLocks noGrp="1" noChangeArrowheads="1"/>
          </p:cNvSpPr>
          <p:nvPr>
            <p:ph type="sldNum" sz="quarter" idx="12"/>
          </p:nvPr>
        </p:nvSpPr>
        <p:spPr/>
        <p:txBody>
          <a:bodyPr/>
          <a:lstStyle>
            <a:lvl1pPr>
              <a:defRPr/>
            </a:lvl1pPr>
          </a:lstStyle>
          <a:p>
            <a:pPr>
              <a:defRPr/>
            </a:pPr>
            <a:fld id="{53148078-8F7C-492D-9995-4B758D548090}" type="slidenum">
              <a:rPr lang="it-IT" altLang="en-US"/>
              <a:pPr>
                <a:defRPr/>
              </a:pPr>
              <a:t>‹N›</a:t>
            </a:fld>
            <a:endParaRPr lang="it-IT" altLang="en-US"/>
          </a:p>
        </p:txBody>
      </p:sp>
    </p:spTree>
    <p:extLst>
      <p:ext uri="{BB962C8B-B14F-4D97-AF65-F5344CB8AC3E}">
        <p14:creationId xmlns:p14="http://schemas.microsoft.com/office/powerpoint/2010/main" val="36686557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C6FD7A1-FB8E-93D9-4E0D-5E6B9F45223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46A73176-0725-DE19-7ECB-78E9F536B942}"/>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31573058-454B-5780-2543-6FC8BD99C1EA}"/>
              </a:ext>
            </a:extLst>
          </p:cNvPr>
          <p:cNvSpPr>
            <a:spLocks noGrp="1" noChangeArrowheads="1"/>
          </p:cNvSpPr>
          <p:nvPr>
            <p:ph type="sldNum" sz="quarter" idx="12"/>
          </p:nvPr>
        </p:nvSpPr>
        <p:spPr/>
        <p:txBody>
          <a:bodyPr/>
          <a:lstStyle>
            <a:lvl1pPr>
              <a:defRPr/>
            </a:lvl1pPr>
          </a:lstStyle>
          <a:p>
            <a:pPr>
              <a:defRPr/>
            </a:pPr>
            <a:fld id="{A82C6E72-CFC8-4E90-890A-CF960037DD79}" type="slidenum">
              <a:rPr lang="fr-FR" altLang="en-US"/>
              <a:pPr>
                <a:defRPr/>
              </a:pPr>
              <a:t>‹N›</a:t>
            </a:fld>
            <a:endParaRPr lang="fr-FR" altLang="en-US"/>
          </a:p>
        </p:txBody>
      </p:sp>
    </p:spTree>
    <p:extLst>
      <p:ext uri="{BB962C8B-B14F-4D97-AF65-F5344CB8AC3E}">
        <p14:creationId xmlns:p14="http://schemas.microsoft.com/office/powerpoint/2010/main" val="34331966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4D9FF54-2C85-1035-B5BB-59AD464F021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49380524-7A67-2924-5938-50A74A0C2C1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2FBAC460-2463-6375-974E-DB6FA4CA4097}"/>
              </a:ext>
            </a:extLst>
          </p:cNvPr>
          <p:cNvSpPr>
            <a:spLocks noGrp="1" noChangeArrowheads="1"/>
          </p:cNvSpPr>
          <p:nvPr>
            <p:ph type="sldNum" sz="quarter" idx="12"/>
          </p:nvPr>
        </p:nvSpPr>
        <p:spPr/>
        <p:txBody>
          <a:bodyPr/>
          <a:lstStyle>
            <a:lvl1pPr>
              <a:defRPr/>
            </a:lvl1pPr>
          </a:lstStyle>
          <a:p>
            <a:pPr>
              <a:defRPr/>
            </a:pPr>
            <a:fld id="{D0648BFC-0BD8-4ECF-896B-59D21B701732}" type="slidenum">
              <a:rPr lang="it-IT" altLang="en-US"/>
              <a:pPr>
                <a:defRPr/>
              </a:pPr>
              <a:t>‹N›</a:t>
            </a:fld>
            <a:endParaRPr lang="it-IT" altLang="en-US"/>
          </a:p>
        </p:txBody>
      </p:sp>
    </p:spTree>
    <p:extLst>
      <p:ext uri="{BB962C8B-B14F-4D97-AF65-F5344CB8AC3E}">
        <p14:creationId xmlns:p14="http://schemas.microsoft.com/office/powerpoint/2010/main" val="28207886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31999698-83D5-8B7C-7154-7EFD3FAF138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it-IT"/>
          </a:p>
        </p:txBody>
      </p:sp>
      <p:sp>
        <p:nvSpPr>
          <p:cNvPr id="7" name="Rectangle 5">
            <a:extLst>
              <a:ext uri="{FF2B5EF4-FFF2-40B4-BE49-F238E27FC236}">
                <a16:creationId xmlns:a16="http://schemas.microsoft.com/office/drawing/2014/main" id="{E4A11C2F-3D9B-85B2-0138-0F1BBEF9212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it-IT"/>
          </a:p>
        </p:txBody>
      </p:sp>
      <p:sp>
        <p:nvSpPr>
          <p:cNvPr id="8" name="Rectangle 6">
            <a:extLst>
              <a:ext uri="{FF2B5EF4-FFF2-40B4-BE49-F238E27FC236}">
                <a16:creationId xmlns:a16="http://schemas.microsoft.com/office/drawing/2014/main" id="{15BEDD5F-C45D-FFA8-3F5D-0F12513F2E9E}"/>
              </a:ext>
            </a:extLst>
          </p:cNvPr>
          <p:cNvSpPr>
            <a:spLocks noGrp="1" noChangeArrowheads="1"/>
          </p:cNvSpPr>
          <p:nvPr>
            <p:ph type="sldNum" sz="quarter" idx="12"/>
          </p:nvPr>
        </p:nvSpPr>
        <p:spPr/>
        <p:txBody>
          <a:bodyPr/>
          <a:lstStyle>
            <a:lvl1pPr>
              <a:defRPr/>
            </a:lvl1pPr>
          </a:lstStyle>
          <a:p>
            <a:pPr>
              <a:defRPr/>
            </a:pPr>
            <a:fld id="{1BBC6A9A-C4D4-4EAD-81EA-217D5DCF72E1}" type="slidenum">
              <a:rPr lang="it-IT" altLang="en-US"/>
              <a:pPr>
                <a:defRPr/>
              </a:pPr>
              <a:t>‹N›</a:t>
            </a:fld>
            <a:endParaRPr lang="it-IT" altLang="en-US"/>
          </a:p>
        </p:txBody>
      </p:sp>
    </p:spTree>
    <p:extLst>
      <p:ext uri="{BB962C8B-B14F-4D97-AF65-F5344CB8AC3E}">
        <p14:creationId xmlns:p14="http://schemas.microsoft.com/office/powerpoint/2010/main" val="15585921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2E4FBEE-EA2F-81CF-5CBB-631890CBF4BF}"/>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300EF67E-48FF-B497-17D2-720756A2834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AF7E1C4-E0CE-3F7B-C029-160CACC3373D}"/>
              </a:ext>
            </a:extLst>
          </p:cNvPr>
          <p:cNvSpPr>
            <a:spLocks noGrp="1" noChangeArrowheads="1"/>
          </p:cNvSpPr>
          <p:nvPr>
            <p:ph type="sldNum" sz="quarter" idx="12"/>
          </p:nvPr>
        </p:nvSpPr>
        <p:spPr/>
        <p:txBody>
          <a:bodyPr/>
          <a:lstStyle>
            <a:lvl1pPr>
              <a:defRPr/>
            </a:lvl1pPr>
          </a:lstStyle>
          <a:p>
            <a:pPr>
              <a:defRPr/>
            </a:pPr>
            <a:fld id="{0878E9BC-CD0E-4958-A9D2-E24D80C0F693}" type="slidenum">
              <a:rPr lang="fr-FR" altLang="en-US"/>
              <a:pPr>
                <a:defRPr/>
              </a:pPr>
              <a:t>‹N›</a:t>
            </a:fld>
            <a:endParaRPr lang="fr-FR" altLang="en-US"/>
          </a:p>
        </p:txBody>
      </p:sp>
    </p:spTree>
    <p:extLst>
      <p:ext uri="{BB962C8B-B14F-4D97-AF65-F5344CB8AC3E}">
        <p14:creationId xmlns:p14="http://schemas.microsoft.com/office/powerpoint/2010/main" val="10700350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9C6278F-4254-01D6-E987-CE609940899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72DAF4F9-BE54-BD63-4A27-5C906B9C8F29}"/>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141707D6-3737-F617-A8C5-47DB7798790E}"/>
              </a:ext>
            </a:extLst>
          </p:cNvPr>
          <p:cNvSpPr>
            <a:spLocks noGrp="1" noChangeArrowheads="1"/>
          </p:cNvSpPr>
          <p:nvPr>
            <p:ph type="sldNum" sz="quarter" idx="12"/>
          </p:nvPr>
        </p:nvSpPr>
        <p:spPr/>
        <p:txBody>
          <a:bodyPr/>
          <a:lstStyle>
            <a:lvl1pPr>
              <a:defRPr/>
            </a:lvl1pPr>
          </a:lstStyle>
          <a:p>
            <a:pPr>
              <a:defRPr/>
            </a:pPr>
            <a:fld id="{49E98282-4EC7-41C7-B604-50199C520886}" type="slidenum">
              <a:rPr lang="fr-FR" altLang="en-US"/>
              <a:pPr>
                <a:defRPr/>
              </a:pPr>
              <a:t>‹N›</a:t>
            </a:fld>
            <a:endParaRPr lang="fr-FR" altLang="en-US"/>
          </a:p>
        </p:txBody>
      </p:sp>
    </p:spTree>
    <p:extLst>
      <p:ext uri="{BB962C8B-B14F-4D97-AF65-F5344CB8AC3E}">
        <p14:creationId xmlns:p14="http://schemas.microsoft.com/office/powerpoint/2010/main" val="353478262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D8A8083-15D5-5091-53DA-BEC3094B380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2456D5EC-21A2-C5C6-94BA-2ED73339521D}"/>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69E3C306-433C-B018-AA43-0C0BDEF711A4}"/>
              </a:ext>
            </a:extLst>
          </p:cNvPr>
          <p:cNvSpPr>
            <a:spLocks noGrp="1" noChangeArrowheads="1"/>
          </p:cNvSpPr>
          <p:nvPr>
            <p:ph type="sldNum" sz="quarter" idx="12"/>
          </p:nvPr>
        </p:nvSpPr>
        <p:spPr/>
        <p:txBody>
          <a:bodyPr/>
          <a:lstStyle>
            <a:lvl1pPr>
              <a:defRPr/>
            </a:lvl1pPr>
          </a:lstStyle>
          <a:p>
            <a:pPr>
              <a:defRPr/>
            </a:pPr>
            <a:fld id="{9E5D1476-9515-476F-9552-D14D8C52B063}" type="slidenum">
              <a:rPr lang="fr-FR" altLang="en-US"/>
              <a:pPr>
                <a:defRPr/>
              </a:pPr>
              <a:t>‹N›</a:t>
            </a:fld>
            <a:endParaRPr lang="fr-FR" altLang="en-US"/>
          </a:p>
        </p:txBody>
      </p:sp>
    </p:spTree>
    <p:extLst>
      <p:ext uri="{BB962C8B-B14F-4D97-AF65-F5344CB8AC3E}">
        <p14:creationId xmlns:p14="http://schemas.microsoft.com/office/powerpoint/2010/main" val="895894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2F14F2-A87B-F837-8FC6-6C7FB02CCBE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01EAEA7E-4B2D-77C9-F9B4-ADFD00942AF0}"/>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1B66C9E6-FBC8-6CB9-8B45-F299136D8576}"/>
              </a:ext>
            </a:extLst>
          </p:cNvPr>
          <p:cNvSpPr>
            <a:spLocks noGrp="1" noChangeArrowheads="1"/>
          </p:cNvSpPr>
          <p:nvPr>
            <p:ph type="sldNum" sz="quarter" idx="12"/>
          </p:nvPr>
        </p:nvSpPr>
        <p:spPr/>
        <p:txBody>
          <a:bodyPr/>
          <a:lstStyle>
            <a:lvl1pPr>
              <a:defRPr/>
            </a:lvl1pPr>
          </a:lstStyle>
          <a:p>
            <a:pPr>
              <a:defRPr/>
            </a:pPr>
            <a:fld id="{0CC10499-84CC-42FF-98E3-60A5D0569EB9}" type="slidenum">
              <a:rPr lang="fr-FR" altLang="en-US"/>
              <a:pPr>
                <a:defRPr/>
              </a:pPr>
              <a:t>‹N›</a:t>
            </a:fld>
            <a:endParaRPr lang="fr-FR" altLang="en-US"/>
          </a:p>
        </p:txBody>
      </p:sp>
    </p:spTree>
    <p:extLst>
      <p:ext uri="{BB962C8B-B14F-4D97-AF65-F5344CB8AC3E}">
        <p14:creationId xmlns:p14="http://schemas.microsoft.com/office/powerpoint/2010/main" val="204790644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5DCEE2-8937-70B4-11A2-1CF0B68393FA}"/>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4255B29A-093A-85DA-ED76-3ACDFD509CA8}"/>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531CF7FD-943F-293D-8212-7E84C96068F6}"/>
              </a:ext>
            </a:extLst>
          </p:cNvPr>
          <p:cNvSpPr>
            <a:spLocks noGrp="1" noChangeArrowheads="1"/>
          </p:cNvSpPr>
          <p:nvPr>
            <p:ph type="sldNum" sz="quarter" idx="12"/>
          </p:nvPr>
        </p:nvSpPr>
        <p:spPr/>
        <p:txBody>
          <a:bodyPr/>
          <a:lstStyle>
            <a:lvl1pPr>
              <a:defRPr/>
            </a:lvl1pPr>
          </a:lstStyle>
          <a:p>
            <a:pPr>
              <a:defRPr/>
            </a:pPr>
            <a:fld id="{0D6A43D4-AB66-4787-B7E6-178863013895}" type="slidenum">
              <a:rPr lang="fr-FR" altLang="en-US"/>
              <a:pPr>
                <a:defRPr/>
              </a:pPr>
              <a:t>‹N›</a:t>
            </a:fld>
            <a:endParaRPr lang="fr-FR" altLang="en-US"/>
          </a:p>
        </p:txBody>
      </p:sp>
    </p:spTree>
    <p:extLst>
      <p:ext uri="{BB962C8B-B14F-4D97-AF65-F5344CB8AC3E}">
        <p14:creationId xmlns:p14="http://schemas.microsoft.com/office/powerpoint/2010/main" val="172656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D6FE71-C221-0110-5779-13EF9842ADD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25424800-1B6B-1B67-1C1F-992541A496CD}"/>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3922A189-2CED-2B70-0CDF-E603710B9D61}"/>
              </a:ext>
            </a:extLst>
          </p:cNvPr>
          <p:cNvSpPr>
            <a:spLocks noGrp="1" noChangeArrowheads="1"/>
          </p:cNvSpPr>
          <p:nvPr>
            <p:ph type="sldNum" sz="quarter" idx="12"/>
          </p:nvPr>
        </p:nvSpPr>
        <p:spPr/>
        <p:txBody>
          <a:bodyPr/>
          <a:lstStyle>
            <a:lvl1pPr>
              <a:defRPr/>
            </a:lvl1pPr>
          </a:lstStyle>
          <a:p>
            <a:pPr>
              <a:defRPr/>
            </a:pPr>
            <a:fld id="{8846A385-52FE-4DF7-815C-373DF923AA0E}" type="slidenum">
              <a:rPr lang="fr-FR" altLang="en-US"/>
              <a:pPr>
                <a:defRPr/>
              </a:pPr>
              <a:t>‹N›</a:t>
            </a:fld>
            <a:endParaRPr lang="fr-FR" altLang="en-US"/>
          </a:p>
        </p:txBody>
      </p:sp>
    </p:spTree>
    <p:extLst>
      <p:ext uri="{BB962C8B-B14F-4D97-AF65-F5344CB8AC3E}">
        <p14:creationId xmlns:p14="http://schemas.microsoft.com/office/powerpoint/2010/main" val="41461527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D2858FD-BFED-634D-3127-428B000759E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7E82B6DA-29D0-A51A-A3D0-E33ECAFCF3BB}"/>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B14CFEB5-93B6-D058-EC36-6A814B9C7F64}"/>
              </a:ext>
            </a:extLst>
          </p:cNvPr>
          <p:cNvSpPr>
            <a:spLocks noGrp="1" noChangeArrowheads="1"/>
          </p:cNvSpPr>
          <p:nvPr>
            <p:ph type="sldNum" sz="quarter" idx="12"/>
          </p:nvPr>
        </p:nvSpPr>
        <p:spPr/>
        <p:txBody>
          <a:bodyPr/>
          <a:lstStyle>
            <a:lvl1pPr>
              <a:defRPr/>
            </a:lvl1pPr>
          </a:lstStyle>
          <a:p>
            <a:pPr>
              <a:defRPr/>
            </a:pPr>
            <a:fld id="{E377DB06-1904-4426-8CED-687188DCE195}" type="slidenum">
              <a:rPr lang="fr-FR" altLang="en-US"/>
              <a:pPr>
                <a:defRPr/>
              </a:pPr>
              <a:t>‹N›</a:t>
            </a:fld>
            <a:endParaRPr lang="fr-FR" altLang="en-US"/>
          </a:p>
        </p:txBody>
      </p:sp>
    </p:spTree>
    <p:extLst>
      <p:ext uri="{BB962C8B-B14F-4D97-AF65-F5344CB8AC3E}">
        <p14:creationId xmlns:p14="http://schemas.microsoft.com/office/powerpoint/2010/main" val="410086157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402D0C7-0130-17B2-FDA5-94CF4B80D79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3" name="Rectangle 5">
            <a:extLst>
              <a:ext uri="{FF2B5EF4-FFF2-40B4-BE49-F238E27FC236}">
                <a16:creationId xmlns:a16="http://schemas.microsoft.com/office/drawing/2014/main" id="{128BD5BF-6745-1BE3-43CF-9FE7A9C853A6}"/>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4" name="Rectangle 6">
            <a:extLst>
              <a:ext uri="{FF2B5EF4-FFF2-40B4-BE49-F238E27FC236}">
                <a16:creationId xmlns:a16="http://schemas.microsoft.com/office/drawing/2014/main" id="{F02D12B0-2E97-A799-FB3F-C769A50582D7}"/>
              </a:ext>
            </a:extLst>
          </p:cNvPr>
          <p:cNvSpPr>
            <a:spLocks noGrp="1" noChangeArrowheads="1"/>
          </p:cNvSpPr>
          <p:nvPr>
            <p:ph type="sldNum" sz="quarter" idx="12"/>
          </p:nvPr>
        </p:nvSpPr>
        <p:spPr/>
        <p:txBody>
          <a:bodyPr/>
          <a:lstStyle>
            <a:lvl1pPr>
              <a:defRPr/>
            </a:lvl1pPr>
          </a:lstStyle>
          <a:p>
            <a:pPr>
              <a:defRPr/>
            </a:pPr>
            <a:fld id="{56B34AC5-69E3-408E-BA62-F5652A1657C7}" type="slidenum">
              <a:rPr lang="fr-FR" altLang="en-US"/>
              <a:pPr>
                <a:defRPr/>
              </a:pPr>
              <a:t>‹N›</a:t>
            </a:fld>
            <a:endParaRPr lang="fr-FR" altLang="en-US"/>
          </a:p>
        </p:txBody>
      </p:sp>
    </p:spTree>
    <p:extLst>
      <p:ext uri="{BB962C8B-B14F-4D97-AF65-F5344CB8AC3E}">
        <p14:creationId xmlns:p14="http://schemas.microsoft.com/office/powerpoint/2010/main" val="34779234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485617-9442-783B-8024-CBE2FD95D37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D85532E2-FC56-9F06-8D4D-7F41B19CDB2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52760398-0ADC-77AB-22E7-7D33B621E4C1}"/>
              </a:ext>
            </a:extLst>
          </p:cNvPr>
          <p:cNvSpPr>
            <a:spLocks noGrp="1" noChangeArrowheads="1"/>
          </p:cNvSpPr>
          <p:nvPr>
            <p:ph type="sldNum" sz="quarter" idx="12"/>
          </p:nvPr>
        </p:nvSpPr>
        <p:spPr/>
        <p:txBody>
          <a:bodyPr/>
          <a:lstStyle>
            <a:lvl1pPr>
              <a:defRPr/>
            </a:lvl1pPr>
          </a:lstStyle>
          <a:p>
            <a:pPr>
              <a:defRPr/>
            </a:pPr>
            <a:fld id="{C3FB6A79-B645-42DE-B230-70148325179E}" type="slidenum">
              <a:rPr lang="fr-FR" altLang="en-US"/>
              <a:pPr>
                <a:defRPr/>
              </a:pPr>
              <a:t>‹N›</a:t>
            </a:fld>
            <a:endParaRPr lang="fr-FR" altLang="en-US"/>
          </a:p>
        </p:txBody>
      </p:sp>
    </p:spTree>
    <p:extLst>
      <p:ext uri="{BB962C8B-B14F-4D97-AF65-F5344CB8AC3E}">
        <p14:creationId xmlns:p14="http://schemas.microsoft.com/office/powerpoint/2010/main" val="113287102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1F22B80-02D4-9F6E-8637-F929D8EEB51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90A41265-93A3-FF96-2B1E-798A74D46797}"/>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2DCD1C25-7CE0-0C4D-3639-126FEA77345C}"/>
              </a:ext>
            </a:extLst>
          </p:cNvPr>
          <p:cNvSpPr>
            <a:spLocks noGrp="1" noChangeArrowheads="1"/>
          </p:cNvSpPr>
          <p:nvPr>
            <p:ph type="sldNum" sz="quarter" idx="12"/>
          </p:nvPr>
        </p:nvSpPr>
        <p:spPr/>
        <p:txBody>
          <a:bodyPr/>
          <a:lstStyle>
            <a:lvl1pPr>
              <a:defRPr/>
            </a:lvl1pPr>
          </a:lstStyle>
          <a:p>
            <a:pPr>
              <a:defRPr/>
            </a:pPr>
            <a:fld id="{EE2BD7A0-E39C-4D79-A825-F71F50BDE822}" type="slidenum">
              <a:rPr lang="fr-FR" altLang="en-US"/>
              <a:pPr>
                <a:defRPr/>
              </a:pPr>
              <a:t>‹N›</a:t>
            </a:fld>
            <a:endParaRPr lang="fr-FR" altLang="en-US"/>
          </a:p>
        </p:txBody>
      </p:sp>
    </p:spTree>
    <p:extLst>
      <p:ext uri="{BB962C8B-B14F-4D97-AF65-F5344CB8AC3E}">
        <p14:creationId xmlns:p14="http://schemas.microsoft.com/office/powerpoint/2010/main" val="17489338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301372-E9A3-0A29-6941-A25197A8BD4D}"/>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BB3D3DE4-FF9F-0805-AF12-AA5A1860B49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D0E41FA2-F775-4F88-77B5-77AF043F344E}"/>
              </a:ext>
            </a:extLst>
          </p:cNvPr>
          <p:cNvSpPr>
            <a:spLocks noGrp="1" noChangeArrowheads="1"/>
          </p:cNvSpPr>
          <p:nvPr>
            <p:ph type="sldNum" sz="quarter" idx="12"/>
          </p:nvPr>
        </p:nvSpPr>
        <p:spPr/>
        <p:txBody>
          <a:bodyPr/>
          <a:lstStyle>
            <a:lvl1pPr>
              <a:defRPr/>
            </a:lvl1pPr>
          </a:lstStyle>
          <a:p>
            <a:pPr>
              <a:defRPr/>
            </a:pPr>
            <a:fld id="{E7A4A3E6-5F2D-47A6-84AF-8D53452AC4FF}" type="slidenum">
              <a:rPr lang="fr-FR" altLang="en-US"/>
              <a:pPr>
                <a:defRPr/>
              </a:pPr>
              <a:t>‹N›</a:t>
            </a:fld>
            <a:endParaRPr lang="fr-FR" altLang="en-US"/>
          </a:p>
        </p:txBody>
      </p:sp>
    </p:spTree>
    <p:extLst>
      <p:ext uri="{BB962C8B-B14F-4D97-AF65-F5344CB8AC3E}">
        <p14:creationId xmlns:p14="http://schemas.microsoft.com/office/powerpoint/2010/main" val="18564405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80860DB-2BB6-6D0B-41AC-9B6CC046E64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5" name="Rectangle 5">
            <a:extLst>
              <a:ext uri="{FF2B5EF4-FFF2-40B4-BE49-F238E27FC236}">
                <a16:creationId xmlns:a16="http://schemas.microsoft.com/office/drawing/2014/main" id="{995B8F00-E39A-A7CD-F762-E8AE853BF51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6" name="Rectangle 6">
            <a:extLst>
              <a:ext uri="{FF2B5EF4-FFF2-40B4-BE49-F238E27FC236}">
                <a16:creationId xmlns:a16="http://schemas.microsoft.com/office/drawing/2014/main" id="{C13DEBC5-C8E1-6F20-C00D-33574511E3A3}"/>
              </a:ext>
            </a:extLst>
          </p:cNvPr>
          <p:cNvSpPr>
            <a:spLocks noGrp="1" noChangeArrowheads="1"/>
          </p:cNvSpPr>
          <p:nvPr>
            <p:ph type="sldNum" sz="quarter" idx="12"/>
          </p:nvPr>
        </p:nvSpPr>
        <p:spPr/>
        <p:txBody>
          <a:bodyPr/>
          <a:lstStyle>
            <a:lvl1pPr>
              <a:defRPr/>
            </a:lvl1pPr>
          </a:lstStyle>
          <a:p>
            <a:pPr>
              <a:defRPr/>
            </a:pPr>
            <a:fld id="{2CCF46E2-679F-4454-8DBB-0A650F1ECE25}" type="slidenum">
              <a:rPr lang="fr-FR" altLang="en-US"/>
              <a:pPr>
                <a:defRPr/>
              </a:pPr>
              <a:t>‹N›</a:t>
            </a:fld>
            <a:endParaRPr lang="fr-FR" altLang="en-US"/>
          </a:p>
        </p:txBody>
      </p:sp>
    </p:spTree>
    <p:extLst>
      <p:ext uri="{BB962C8B-B14F-4D97-AF65-F5344CB8AC3E}">
        <p14:creationId xmlns:p14="http://schemas.microsoft.com/office/powerpoint/2010/main" val="13781366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93DFC20-170D-B632-B2B7-BC18F95C7106}"/>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B650ADB1-54A4-CC67-5E69-970FF240021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0F70CAE6-864C-9B22-A843-D277DC4DBBFB}"/>
              </a:ext>
            </a:extLst>
          </p:cNvPr>
          <p:cNvSpPr>
            <a:spLocks noGrp="1" noChangeArrowheads="1"/>
          </p:cNvSpPr>
          <p:nvPr>
            <p:ph type="sldNum" sz="quarter" idx="12"/>
          </p:nvPr>
        </p:nvSpPr>
        <p:spPr/>
        <p:txBody>
          <a:bodyPr/>
          <a:lstStyle>
            <a:lvl1pPr>
              <a:defRPr/>
            </a:lvl1pPr>
          </a:lstStyle>
          <a:p>
            <a:pPr>
              <a:defRPr/>
            </a:pPr>
            <a:fld id="{E1733610-BA80-4296-B9C1-AF77B56E7709}" type="slidenum">
              <a:rPr lang="fr-FR" altLang="en-US"/>
              <a:pPr>
                <a:defRPr/>
              </a:pPr>
              <a:t>‹N›</a:t>
            </a:fld>
            <a:endParaRPr lang="fr-FR" altLang="en-US"/>
          </a:p>
        </p:txBody>
      </p:sp>
    </p:spTree>
    <p:extLst>
      <p:ext uri="{BB962C8B-B14F-4D97-AF65-F5344CB8AC3E}">
        <p14:creationId xmlns:p14="http://schemas.microsoft.com/office/powerpoint/2010/main" val="5314853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4D1453E-3602-4196-A2D2-F84F00FCCF67}"/>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4" name="Rectangle 5">
            <a:extLst>
              <a:ext uri="{FF2B5EF4-FFF2-40B4-BE49-F238E27FC236}">
                <a16:creationId xmlns:a16="http://schemas.microsoft.com/office/drawing/2014/main" id="{EEFD2F86-9626-004D-8B3F-630AC829CA3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5" name="Rectangle 6">
            <a:extLst>
              <a:ext uri="{FF2B5EF4-FFF2-40B4-BE49-F238E27FC236}">
                <a16:creationId xmlns:a16="http://schemas.microsoft.com/office/drawing/2014/main" id="{0FE96FC9-C7CB-6352-2BCC-4806C5DC2ACF}"/>
              </a:ext>
            </a:extLst>
          </p:cNvPr>
          <p:cNvSpPr>
            <a:spLocks noGrp="1" noChangeArrowheads="1"/>
          </p:cNvSpPr>
          <p:nvPr>
            <p:ph type="sldNum" sz="quarter" idx="12"/>
          </p:nvPr>
        </p:nvSpPr>
        <p:spPr/>
        <p:txBody>
          <a:bodyPr/>
          <a:lstStyle>
            <a:lvl1pPr>
              <a:defRPr/>
            </a:lvl1pPr>
          </a:lstStyle>
          <a:p>
            <a:pPr>
              <a:defRPr/>
            </a:pPr>
            <a:fld id="{CA607919-6C47-4D3E-A15D-B384AFBDA83A}" type="slidenum">
              <a:rPr lang="fr-FR" altLang="en-US"/>
              <a:pPr>
                <a:defRPr/>
              </a:pPr>
              <a:t>‹N›</a:t>
            </a:fld>
            <a:endParaRPr lang="fr-FR" altLang="en-US"/>
          </a:p>
        </p:txBody>
      </p:sp>
    </p:spTree>
    <p:extLst>
      <p:ext uri="{BB962C8B-B14F-4D97-AF65-F5344CB8AC3E}">
        <p14:creationId xmlns:p14="http://schemas.microsoft.com/office/powerpoint/2010/main" val="903839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E63BE20-2109-3F94-E992-3DB8ECEC69A3}"/>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8" name="Rectangle 5">
            <a:extLst>
              <a:ext uri="{FF2B5EF4-FFF2-40B4-BE49-F238E27FC236}">
                <a16:creationId xmlns:a16="http://schemas.microsoft.com/office/drawing/2014/main" id="{9A1BB5D8-397B-947B-E4D6-D2C7EC680114}"/>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9" name="Rectangle 6">
            <a:extLst>
              <a:ext uri="{FF2B5EF4-FFF2-40B4-BE49-F238E27FC236}">
                <a16:creationId xmlns:a16="http://schemas.microsoft.com/office/drawing/2014/main" id="{623569C6-6242-86B4-6F4B-4C993598F154}"/>
              </a:ext>
            </a:extLst>
          </p:cNvPr>
          <p:cNvSpPr>
            <a:spLocks noGrp="1" noChangeArrowheads="1"/>
          </p:cNvSpPr>
          <p:nvPr>
            <p:ph type="sldNum" sz="quarter" idx="12"/>
          </p:nvPr>
        </p:nvSpPr>
        <p:spPr/>
        <p:txBody>
          <a:bodyPr/>
          <a:lstStyle>
            <a:lvl1pPr>
              <a:defRPr/>
            </a:lvl1pPr>
          </a:lstStyle>
          <a:p>
            <a:pPr>
              <a:defRPr/>
            </a:pPr>
            <a:fld id="{3ED6B961-EB1B-4F2B-8F12-9560417237BF}" type="slidenum">
              <a:rPr lang="fr-FR" altLang="en-US"/>
              <a:pPr>
                <a:defRPr/>
              </a:pPr>
              <a:t>‹N›</a:t>
            </a:fld>
            <a:endParaRPr lang="fr-FR" altLang="en-US"/>
          </a:p>
        </p:txBody>
      </p:sp>
    </p:spTree>
    <p:extLst>
      <p:ext uri="{BB962C8B-B14F-4D97-AF65-F5344CB8AC3E}">
        <p14:creationId xmlns:p14="http://schemas.microsoft.com/office/powerpoint/2010/main" val="8936818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1A86DE1A-5780-7B26-64A4-D29E95F79218}"/>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446535C7-2B94-5BF8-C6AA-2957C802AEBC}"/>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BAE46BE8-FA1D-1A48-AB9D-641EA669BC52}"/>
              </a:ext>
            </a:extLst>
          </p:cNvPr>
          <p:cNvSpPr>
            <a:spLocks noGrp="1" noChangeArrowheads="1"/>
          </p:cNvSpPr>
          <p:nvPr>
            <p:ph type="sldNum" sz="quarter" idx="12"/>
          </p:nvPr>
        </p:nvSpPr>
        <p:spPr/>
        <p:txBody>
          <a:bodyPr/>
          <a:lstStyle>
            <a:lvl1pPr>
              <a:defRPr/>
            </a:lvl1pPr>
          </a:lstStyle>
          <a:p>
            <a:pPr>
              <a:defRPr/>
            </a:pPr>
            <a:fld id="{25E24D87-AFC6-4B95-A53F-22DC2876E57C}" type="slidenum">
              <a:rPr lang="fr-FR" altLang="en-US"/>
              <a:pPr>
                <a:defRPr/>
              </a:pPr>
              <a:t>‹N›</a:t>
            </a:fld>
            <a:endParaRPr lang="fr-FR" altLang="en-US"/>
          </a:p>
        </p:txBody>
      </p:sp>
    </p:spTree>
    <p:extLst>
      <p:ext uri="{BB962C8B-B14F-4D97-AF65-F5344CB8AC3E}">
        <p14:creationId xmlns:p14="http://schemas.microsoft.com/office/powerpoint/2010/main" val="1467175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84D06E-4DC4-D000-821E-3685F409C1A9}"/>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2675C20C-C684-4911-3CDE-B06E1B5023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77E75A9C-2B9C-085A-96B7-50B4265EE834}"/>
              </a:ext>
            </a:extLst>
          </p:cNvPr>
          <p:cNvSpPr>
            <a:spLocks noGrp="1" noChangeArrowheads="1"/>
          </p:cNvSpPr>
          <p:nvPr>
            <p:ph type="sldNum" sz="quarter" idx="12"/>
          </p:nvPr>
        </p:nvSpPr>
        <p:spPr/>
        <p:txBody>
          <a:bodyPr/>
          <a:lstStyle>
            <a:lvl1pPr>
              <a:defRPr/>
            </a:lvl1pPr>
          </a:lstStyle>
          <a:p>
            <a:pPr>
              <a:defRPr/>
            </a:pPr>
            <a:fld id="{663895A2-9812-4B5B-8CE9-9A5D7672EB95}" type="slidenum">
              <a:rPr lang="fr-FR" altLang="en-US"/>
              <a:pPr>
                <a:defRPr/>
              </a:pPr>
              <a:t>‹N›</a:t>
            </a:fld>
            <a:endParaRPr lang="fr-FR" altLang="en-US"/>
          </a:p>
        </p:txBody>
      </p:sp>
    </p:spTree>
    <p:extLst>
      <p:ext uri="{BB962C8B-B14F-4D97-AF65-F5344CB8AC3E}">
        <p14:creationId xmlns:p14="http://schemas.microsoft.com/office/powerpoint/2010/main" val="27613298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5F01747-BE77-87EC-367B-7E6DF84D7CCB}"/>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7" name="Rectangle 5">
            <a:extLst>
              <a:ext uri="{FF2B5EF4-FFF2-40B4-BE49-F238E27FC236}">
                <a16:creationId xmlns:a16="http://schemas.microsoft.com/office/drawing/2014/main" id="{FE7A382E-2860-5C20-22A8-AEF39A308ABA}"/>
              </a:ext>
            </a:extLst>
          </p:cNvPr>
          <p:cNvSpPr>
            <a:spLocks noGrp="1" noChangeArrowheads="1"/>
          </p:cNvSpPr>
          <p:nvPr>
            <p:ph type="ftr" sz="quarter" idx="11"/>
          </p:nvPr>
        </p:nvSpPr>
        <p:spPr/>
        <p:txBody>
          <a:bodyPr/>
          <a:lstStyle>
            <a:lvl1pPr algn="l" fontAlgn="auto">
              <a:spcBef>
                <a:spcPts val="0"/>
              </a:spcBef>
              <a:spcAft>
                <a:spcPts val="0"/>
              </a:spcAft>
              <a:defRPr/>
            </a:lvl1pPr>
          </a:lstStyle>
          <a:p>
            <a:pPr>
              <a:defRPr/>
            </a:pPr>
            <a:endParaRPr lang="fr-FR"/>
          </a:p>
        </p:txBody>
      </p:sp>
      <p:sp>
        <p:nvSpPr>
          <p:cNvPr id="8" name="Rectangle 6">
            <a:extLst>
              <a:ext uri="{FF2B5EF4-FFF2-40B4-BE49-F238E27FC236}">
                <a16:creationId xmlns:a16="http://schemas.microsoft.com/office/drawing/2014/main" id="{CF730EA5-ADAE-DECD-2540-3C991DF4D99F}"/>
              </a:ext>
            </a:extLst>
          </p:cNvPr>
          <p:cNvSpPr>
            <a:spLocks noGrp="1" noChangeArrowheads="1"/>
          </p:cNvSpPr>
          <p:nvPr>
            <p:ph type="sldNum" sz="quarter" idx="12"/>
          </p:nvPr>
        </p:nvSpPr>
        <p:spPr/>
        <p:txBody>
          <a:bodyPr/>
          <a:lstStyle>
            <a:lvl1pPr>
              <a:defRPr/>
            </a:lvl1pPr>
          </a:lstStyle>
          <a:p>
            <a:pPr>
              <a:defRPr/>
            </a:pPr>
            <a:fld id="{C8B8C7D8-BBB4-47DD-BEFF-B44C464428EB}" type="slidenum">
              <a:rPr lang="fr-FR" altLang="en-US"/>
              <a:pPr>
                <a:defRPr/>
              </a:pPr>
              <a:t>‹N›</a:t>
            </a:fld>
            <a:endParaRPr lang="fr-FR" altLang="en-US"/>
          </a:p>
        </p:txBody>
      </p:sp>
    </p:spTree>
    <p:extLst>
      <p:ext uri="{BB962C8B-B14F-4D97-AF65-F5344CB8AC3E}">
        <p14:creationId xmlns:p14="http://schemas.microsoft.com/office/powerpoint/2010/main" val="2817701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03E72FF-EBC7-0DB0-FC11-AA8649398500}"/>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fr-FR"/>
          </a:p>
        </p:txBody>
      </p:sp>
      <p:sp>
        <p:nvSpPr>
          <p:cNvPr id="6" name="Rectangle 5">
            <a:extLst>
              <a:ext uri="{FF2B5EF4-FFF2-40B4-BE49-F238E27FC236}">
                <a16:creationId xmlns:a16="http://schemas.microsoft.com/office/drawing/2014/main" id="{6D643CFC-79CD-C71A-8D5D-0B38EEB60F36}"/>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fr-FR"/>
          </a:p>
        </p:txBody>
      </p:sp>
      <p:sp>
        <p:nvSpPr>
          <p:cNvPr id="7" name="Rectangle 6">
            <a:extLst>
              <a:ext uri="{FF2B5EF4-FFF2-40B4-BE49-F238E27FC236}">
                <a16:creationId xmlns:a16="http://schemas.microsoft.com/office/drawing/2014/main" id="{41CF97BE-F6AA-AD34-F9E0-521AC4555B8B}"/>
              </a:ext>
            </a:extLst>
          </p:cNvPr>
          <p:cNvSpPr>
            <a:spLocks noGrp="1" noChangeArrowheads="1"/>
          </p:cNvSpPr>
          <p:nvPr>
            <p:ph type="sldNum" sz="quarter" idx="12"/>
          </p:nvPr>
        </p:nvSpPr>
        <p:spPr/>
        <p:txBody>
          <a:bodyPr/>
          <a:lstStyle>
            <a:lvl1pPr>
              <a:defRPr/>
            </a:lvl1pPr>
          </a:lstStyle>
          <a:p>
            <a:pPr>
              <a:defRPr/>
            </a:pPr>
            <a:fld id="{81EAAE91-08F8-4AE0-8BA6-F4FC3BE9A7DE}" type="slidenum">
              <a:rPr lang="fr-FR" altLang="en-US"/>
              <a:pPr>
                <a:defRPr/>
              </a:pPr>
              <a:t>‹N›</a:t>
            </a:fld>
            <a:endParaRPr lang="fr-FR" altLang="en-US"/>
          </a:p>
        </p:txBody>
      </p:sp>
    </p:spTree>
    <p:extLst>
      <p:ext uri="{BB962C8B-B14F-4D97-AF65-F5344CB8AC3E}">
        <p14:creationId xmlns:p14="http://schemas.microsoft.com/office/powerpoint/2010/main" val="92819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061729-2C97-0B50-6DEE-23190F3F9D1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it-CH"/>
              <a:t>Fare clic per modificare lo stile del titolo</a:t>
            </a:r>
          </a:p>
        </p:txBody>
      </p:sp>
      <p:sp>
        <p:nvSpPr>
          <p:cNvPr id="1027" name="Rectangle 3">
            <a:extLst>
              <a:ext uri="{FF2B5EF4-FFF2-40B4-BE49-F238E27FC236}">
                <a16:creationId xmlns:a16="http://schemas.microsoft.com/office/drawing/2014/main" id="{85E0879B-7BB9-E0BD-F885-048799B5D5ED}"/>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it-CH"/>
              <a:t>Fare clic per modificare gli stili del testo dello schema</a:t>
            </a:r>
          </a:p>
          <a:p>
            <a:pPr lvl="1"/>
            <a:r>
              <a:rPr lang="fr-FR" altLang="it-CH"/>
              <a:t>Secondo livello</a:t>
            </a:r>
          </a:p>
          <a:p>
            <a:pPr lvl="2"/>
            <a:r>
              <a:rPr lang="fr-FR" altLang="it-CH"/>
              <a:t>Terzo livello</a:t>
            </a:r>
          </a:p>
          <a:p>
            <a:pPr lvl="3"/>
            <a:r>
              <a:rPr lang="fr-FR" altLang="it-CH"/>
              <a:t>Quarto livello</a:t>
            </a:r>
          </a:p>
          <a:p>
            <a:pPr lvl="4"/>
            <a:r>
              <a:rPr lang="fr-FR" altLang="it-CH"/>
              <a:t>Quinto livello</a:t>
            </a:r>
          </a:p>
        </p:txBody>
      </p:sp>
      <p:sp>
        <p:nvSpPr>
          <p:cNvPr id="1028" name="Rectangle 4">
            <a:extLst>
              <a:ext uri="{FF2B5EF4-FFF2-40B4-BE49-F238E27FC236}">
                <a16:creationId xmlns:a16="http://schemas.microsoft.com/office/drawing/2014/main" id="{127EF793-9CF7-C981-7824-97E1B69BB54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A4D8A585-FE7E-EFA6-2B3E-E7F27D3F7506}"/>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507949A4-F5E5-14AA-FDB8-F2A72057D7A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6A3529B-BA57-420E-B51A-5D75B4BE6EDF}"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4129" r:id="rId1"/>
    <p:sldLayoutId id="2147504130" r:id="rId2"/>
    <p:sldLayoutId id="2147504131" r:id="rId3"/>
    <p:sldLayoutId id="2147504132" r:id="rId4"/>
    <p:sldLayoutId id="2147504133" r:id="rId5"/>
    <p:sldLayoutId id="2147504134" r:id="rId6"/>
    <p:sldLayoutId id="2147504135" r:id="rId7"/>
    <p:sldLayoutId id="2147504136" r:id="rId8"/>
    <p:sldLayoutId id="2147504137" r:id="rId9"/>
    <p:sldLayoutId id="2147504138" r:id="rId10"/>
    <p:sldLayoutId id="2147504139" r:id="rId11"/>
    <p:sldLayoutId id="2147504140" r:id="rId12"/>
    <p:sldLayoutId id="2147504141" r:id="rId13"/>
    <p:sldLayoutId id="2147504142" r:id="rId14"/>
    <p:sldLayoutId id="2147504143" r:id="rId15"/>
    <p:sldLayoutId id="214750414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2D1AF9D-3DB2-0A55-F8B4-EB6C1BF11A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2051" name="Rectangle 3">
            <a:extLst>
              <a:ext uri="{FF2B5EF4-FFF2-40B4-BE49-F238E27FC236}">
                <a16:creationId xmlns:a16="http://schemas.microsoft.com/office/drawing/2014/main" id="{E8C5ECC1-D428-229C-7F5B-0E815D638B10}"/>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6539D7B7-526F-C655-2461-CEBCCE9EA118}"/>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20B53C83-78EA-B627-8A9D-23F9D602FCA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B812656A-22C5-C985-6FB9-EE59A0B99F9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8FB5FE14-7FF3-4306-946D-867EFBF4BF70}"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4145" r:id="rId1"/>
    <p:sldLayoutId id="2147504146" r:id="rId2"/>
    <p:sldLayoutId id="2147504147" r:id="rId3"/>
    <p:sldLayoutId id="2147504148" r:id="rId4"/>
    <p:sldLayoutId id="2147504149" r:id="rId5"/>
    <p:sldLayoutId id="2147504150" r:id="rId6"/>
    <p:sldLayoutId id="2147504151" r:id="rId7"/>
    <p:sldLayoutId id="2147504152" r:id="rId8"/>
    <p:sldLayoutId id="2147504153" r:id="rId9"/>
    <p:sldLayoutId id="2147504154" r:id="rId10"/>
    <p:sldLayoutId id="2147504155" r:id="rId11"/>
    <p:sldLayoutId id="2147504156" r:id="rId12"/>
    <p:sldLayoutId id="2147504157" r:id="rId13"/>
    <p:sldLayoutId id="2147504158" r:id="rId14"/>
    <p:sldLayoutId id="2147504159" r:id="rId15"/>
    <p:sldLayoutId id="2147504160"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6724891-A21D-B318-7BCC-B0BF0A66519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3075" name="Rectangle 3">
            <a:extLst>
              <a:ext uri="{FF2B5EF4-FFF2-40B4-BE49-F238E27FC236}">
                <a16:creationId xmlns:a16="http://schemas.microsoft.com/office/drawing/2014/main" id="{CC32C57B-3C42-0EDC-12AF-751F3DF1B1E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05A03163-C282-7ABE-5D5E-D5FEBFAA5E9F}"/>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it-IT"/>
          </a:p>
        </p:txBody>
      </p:sp>
      <p:sp>
        <p:nvSpPr>
          <p:cNvPr id="1029" name="Rectangle 5">
            <a:extLst>
              <a:ext uri="{FF2B5EF4-FFF2-40B4-BE49-F238E27FC236}">
                <a16:creationId xmlns:a16="http://schemas.microsoft.com/office/drawing/2014/main" id="{3EC5CC65-EEE9-998E-4798-E95AB902245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it-IT"/>
          </a:p>
        </p:txBody>
      </p:sp>
      <p:sp>
        <p:nvSpPr>
          <p:cNvPr id="1030" name="Rectangle 6">
            <a:extLst>
              <a:ext uri="{FF2B5EF4-FFF2-40B4-BE49-F238E27FC236}">
                <a16:creationId xmlns:a16="http://schemas.microsoft.com/office/drawing/2014/main" id="{6D0C9242-8AA8-8934-F5D2-CA999D9ACF3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6D88FB65-470E-40B1-ADE4-26613E595AE3}" type="slidenum">
              <a:rPr lang="it-IT" altLang="en-US"/>
              <a:pPr>
                <a:defRPr/>
              </a:pPr>
              <a:t>‹N›</a:t>
            </a:fld>
            <a:endParaRPr lang="it-IT" altLang="en-US"/>
          </a:p>
        </p:txBody>
      </p:sp>
    </p:spTree>
  </p:cSld>
  <p:clrMap bg1="dk2" tx1="lt1" bg2="dk1" tx2="lt2" accent1="accent1" accent2="accent2" accent3="accent3" accent4="accent4" accent5="accent5" accent6="accent6" hlink="hlink" folHlink="folHlink"/>
  <p:sldLayoutIdLst>
    <p:sldLayoutId id="2147504161" r:id="rId1"/>
    <p:sldLayoutId id="2147504162" r:id="rId2"/>
    <p:sldLayoutId id="2147504163" r:id="rId3"/>
    <p:sldLayoutId id="2147504164" r:id="rId4"/>
    <p:sldLayoutId id="2147504165" r:id="rId5"/>
    <p:sldLayoutId id="2147504166" r:id="rId6"/>
    <p:sldLayoutId id="2147504167" r:id="rId7"/>
    <p:sldLayoutId id="2147504168" r:id="rId8"/>
    <p:sldLayoutId id="2147504169" r:id="rId9"/>
    <p:sldLayoutId id="2147504170" r:id="rId10"/>
    <p:sldLayoutId id="2147504171" r:id="rId11"/>
    <p:sldLayoutId id="2147504172" r:id="rId12"/>
    <p:sldLayoutId id="2147504173" r:id="rId13"/>
    <p:sldLayoutId id="2147504174" r:id="rId14"/>
    <p:sldLayoutId id="2147504175" r:id="rId15"/>
    <p:sldLayoutId id="2147504176"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C35E7C0-5B51-4A46-C902-BF0CFA7F34D5}"/>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4099" name="Rectangle 3">
            <a:extLst>
              <a:ext uri="{FF2B5EF4-FFF2-40B4-BE49-F238E27FC236}">
                <a16:creationId xmlns:a16="http://schemas.microsoft.com/office/drawing/2014/main" id="{13DDF4D4-38D0-3EED-7297-71FC3EEFAA25}"/>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142AEF74-87C7-D6E6-2633-B33DB3AEA73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FFFFFF"/>
                </a:solidFill>
                <a:latin typeface="Arial" charset="0"/>
                <a:cs typeface="+mn-cs"/>
              </a:defRPr>
            </a:lvl1pPr>
          </a:lstStyle>
          <a:p>
            <a:pPr>
              <a:defRPr/>
            </a:pPr>
            <a:endParaRPr lang="fr-FR"/>
          </a:p>
        </p:txBody>
      </p:sp>
      <p:sp>
        <p:nvSpPr>
          <p:cNvPr id="1029" name="Rectangle 5">
            <a:extLst>
              <a:ext uri="{FF2B5EF4-FFF2-40B4-BE49-F238E27FC236}">
                <a16:creationId xmlns:a16="http://schemas.microsoft.com/office/drawing/2014/main" id="{FE9F8C2D-3829-4DB8-DE3D-9E4D59B5C27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charset="0"/>
                <a:cs typeface="+mn-cs"/>
              </a:defRPr>
            </a:lvl1pPr>
          </a:lstStyle>
          <a:p>
            <a:pPr>
              <a:defRPr/>
            </a:pPr>
            <a:endParaRPr lang="fr-FR"/>
          </a:p>
        </p:txBody>
      </p:sp>
      <p:sp>
        <p:nvSpPr>
          <p:cNvPr id="1030" name="Rectangle 6">
            <a:extLst>
              <a:ext uri="{FF2B5EF4-FFF2-40B4-BE49-F238E27FC236}">
                <a16:creationId xmlns:a16="http://schemas.microsoft.com/office/drawing/2014/main" id="{3423EFC4-45FA-207C-2FC6-E9CE7B23F67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51A85EA6-E9FD-470F-93FA-66877C5D1EB5}"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4177" r:id="rId1"/>
    <p:sldLayoutId id="2147504178" r:id="rId2"/>
    <p:sldLayoutId id="2147504179" r:id="rId3"/>
    <p:sldLayoutId id="2147504180" r:id="rId4"/>
    <p:sldLayoutId id="2147504181" r:id="rId5"/>
    <p:sldLayoutId id="2147504182" r:id="rId6"/>
    <p:sldLayoutId id="2147504183" r:id="rId7"/>
    <p:sldLayoutId id="2147504184" r:id="rId8"/>
    <p:sldLayoutId id="2147504185" r:id="rId9"/>
    <p:sldLayoutId id="2147504186" r:id="rId10"/>
    <p:sldLayoutId id="2147504187" r:id="rId11"/>
    <p:sldLayoutId id="2147504188" r:id="rId12"/>
    <p:sldLayoutId id="2147504189" r:id="rId13"/>
    <p:sldLayoutId id="2147504190" r:id="rId14"/>
    <p:sldLayoutId id="2147504191" r:id="rId15"/>
    <p:sldLayoutId id="2147504192"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AD97AB1-D724-3717-EB6E-99FAD798C06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CH"/>
              <a:t>Fare clic per modificare lo stile del titolo</a:t>
            </a:r>
          </a:p>
        </p:txBody>
      </p:sp>
      <p:sp>
        <p:nvSpPr>
          <p:cNvPr id="5123" name="Rectangle 3">
            <a:extLst>
              <a:ext uri="{FF2B5EF4-FFF2-40B4-BE49-F238E27FC236}">
                <a16:creationId xmlns:a16="http://schemas.microsoft.com/office/drawing/2014/main" id="{29F639A8-17AE-903F-4851-E73C38FB9906}"/>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CH"/>
              <a:t>Fare clic per modificare gli stili del testo dello schema</a:t>
            </a:r>
          </a:p>
          <a:p>
            <a:pPr lvl="1"/>
            <a:r>
              <a:rPr lang="it-IT" altLang="it-CH"/>
              <a:t>Secondo livello</a:t>
            </a:r>
          </a:p>
          <a:p>
            <a:pPr lvl="2"/>
            <a:r>
              <a:rPr lang="it-IT" altLang="it-CH"/>
              <a:t>Terzo livello</a:t>
            </a:r>
          </a:p>
          <a:p>
            <a:pPr lvl="3"/>
            <a:r>
              <a:rPr lang="it-IT" altLang="it-CH"/>
              <a:t>Quarto livello</a:t>
            </a:r>
          </a:p>
          <a:p>
            <a:pPr lvl="4"/>
            <a:r>
              <a:rPr lang="it-IT" altLang="it-CH"/>
              <a:t>Quinto livello</a:t>
            </a:r>
          </a:p>
        </p:txBody>
      </p:sp>
      <p:sp>
        <p:nvSpPr>
          <p:cNvPr id="1028" name="Rectangle 4">
            <a:extLst>
              <a:ext uri="{FF2B5EF4-FFF2-40B4-BE49-F238E27FC236}">
                <a16:creationId xmlns:a16="http://schemas.microsoft.com/office/drawing/2014/main" id="{27BDD375-63C7-FCE0-A4AB-B9270FC7424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FFFF"/>
                </a:solidFill>
                <a:latin typeface="+mn-lt"/>
                <a:cs typeface="+mn-cs"/>
              </a:defRPr>
            </a:lvl1pPr>
          </a:lstStyle>
          <a:p>
            <a:pPr>
              <a:defRPr/>
            </a:pPr>
            <a:endParaRPr lang="fr-FR"/>
          </a:p>
        </p:txBody>
      </p:sp>
      <p:sp>
        <p:nvSpPr>
          <p:cNvPr id="1029" name="Rectangle 5">
            <a:extLst>
              <a:ext uri="{FF2B5EF4-FFF2-40B4-BE49-F238E27FC236}">
                <a16:creationId xmlns:a16="http://schemas.microsoft.com/office/drawing/2014/main" id="{FF9EEB9E-36CA-0FA6-094B-6AE7D138FC53}"/>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mn-lt"/>
                <a:cs typeface="+mn-cs"/>
              </a:defRPr>
            </a:lvl1pPr>
          </a:lstStyle>
          <a:p>
            <a:pPr>
              <a:defRPr/>
            </a:pPr>
            <a:endParaRPr lang="fr-FR"/>
          </a:p>
        </p:txBody>
      </p:sp>
      <p:sp>
        <p:nvSpPr>
          <p:cNvPr id="1030" name="Rectangle 6">
            <a:extLst>
              <a:ext uri="{FF2B5EF4-FFF2-40B4-BE49-F238E27FC236}">
                <a16:creationId xmlns:a16="http://schemas.microsoft.com/office/drawing/2014/main" id="{98B860C0-6584-F15C-7E3A-A51EBB77AD8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FFFF"/>
                </a:solidFill>
              </a:defRPr>
            </a:lvl1pPr>
          </a:lstStyle>
          <a:p>
            <a:pPr>
              <a:defRPr/>
            </a:pPr>
            <a:fld id="{124AAD28-F728-483F-8A64-84EE8C7EE7F7}" type="slidenum">
              <a:rPr lang="fr-FR" altLang="en-US"/>
              <a:pPr>
                <a:defRPr/>
              </a:pPr>
              <a:t>‹N›</a:t>
            </a:fld>
            <a:endParaRPr lang="fr-FR" altLang="en-US"/>
          </a:p>
        </p:txBody>
      </p:sp>
    </p:spTree>
  </p:cSld>
  <p:clrMap bg1="dk2" tx1="lt1" bg2="dk1" tx2="lt2" accent1="accent1" accent2="accent2" accent3="accent3" accent4="accent4" accent5="accent5" accent6="accent6" hlink="hlink" folHlink="folHlink"/>
  <p:sldLayoutIdLst>
    <p:sldLayoutId id="2147504193" r:id="rId1"/>
    <p:sldLayoutId id="2147504194" r:id="rId2"/>
    <p:sldLayoutId id="2147504195" r:id="rId3"/>
    <p:sldLayoutId id="2147504196" r:id="rId4"/>
    <p:sldLayoutId id="2147504197" r:id="rId5"/>
    <p:sldLayoutId id="2147504198" r:id="rId6"/>
    <p:sldLayoutId id="2147504199" r:id="rId7"/>
    <p:sldLayoutId id="2147504200" r:id="rId8"/>
    <p:sldLayoutId id="2147504201" r:id="rId9"/>
    <p:sldLayoutId id="2147504202" r:id="rId10"/>
    <p:sldLayoutId id="2147504203" r:id="rId11"/>
    <p:sldLayoutId id="2147504204" r:id="rId12"/>
    <p:sldLayoutId id="2147504205" r:id="rId13"/>
    <p:sldLayoutId id="2147504206" r:id="rId14"/>
    <p:sldLayoutId id="2147504207" r:id="rId15"/>
    <p:sldLayoutId id="2147504208"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83.xml"/><Relationship Id="rId1" Type="http://schemas.openxmlformats.org/officeDocument/2006/relationships/slideLayout" Target="../slideLayouts/slideLayout23.xml"/></Relationships>
</file>

<file path=ppt/slides/_rels/slide101.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notesSlide" Target="../notesSlides/notesSlide84.xml"/><Relationship Id="rId1" Type="http://schemas.openxmlformats.org/officeDocument/2006/relationships/slideLayout" Target="../slideLayouts/slideLayout23.xml"/></Relationships>
</file>

<file path=ppt/slides/_rels/slide102.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85.xml"/><Relationship Id="rId1" Type="http://schemas.openxmlformats.org/officeDocument/2006/relationships/slideLayout" Target="../slideLayouts/slideLayout23.xml"/><Relationship Id="rId4" Type="http://schemas.openxmlformats.org/officeDocument/2006/relationships/image" Target="../media/image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41.jp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38.xml"/><Relationship Id="rId5" Type="http://schemas.openxmlformats.org/officeDocument/2006/relationships/image" Target="../media/image62.png"/><Relationship Id="rId4" Type="http://schemas.openxmlformats.org/officeDocument/2006/relationships/image" Target="../media/image61.jpg"/></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pn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wmf"/><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40.pn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4.xml"/><Relationship Id="rId1" Type="http://schemas.openxmlformats.org/officeDocument/2006/relationships/slideLayout" Target="../slideLayouts/slideLayout54.xml"/><Relationship Id="rId6" Type="http://schemas.openxmlformats.org/officeDocument/2006/relationships/image" Target="../media/image91.png"/><Relationship Id="rId5" Type="http://schemas.openxmlformats.org/officeDocument/2006/relationships/image" Target="../media/image90.jpeg"/><Relationship Id="rId4" Type="http://schemas.openxmlformats.org/officeDocument/2006/relationships/image" Target="../media/image89.jpeg"/></Relationships>
</file>

<file path=ppt/slides/_rels/slide2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5.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png"/></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98.pn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8" Type="http://schemas.openxmlformats.org/officeDocument/2006/relationships/image" Target="../media/image104.jpe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9.xml"/><Relationship Id="rId1" Type="http://schemas.openxmlformats.org/officeDocument/2006/relationships/slideLayout" Target="../slideLayouts/slideLayout39.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14.jpeg"/></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2.xml"/><Relationship Id="rId1" Type="http://schemas.openxmlformats.org/officeDocument/2006/relationships/slideLayout" Target="../slideLayouts/slideLayout36.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png"/><Relationship Id="rId12"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jpeg"/><Relationship Id="rId10" Type="http://schemas.openxmlformats.org/officeDocument/2006/relationships/image" Target="../media/image123.png"/><Relationship Id="rId4" Type="http://schemas.openxmlformats.org/officeDocument/2006/relationships/image" Target="../media/image117.jpeg"/><Relationship Id="rId9"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26.jpeg"/><Relationship Id="rId4" Type="http://schemas.openxmlformats.org/officeDocument/2006/relationships/image" Target="../media/image98.png"/></Relationships>
</file>

<file path=ppt/slides/_rels/slide3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jpeg"/><Relationship Id="rId7" Type="http://schemas.openxmlformats.org/officeDocument/2006/relationships/image" Target="../media/image131.png"/><Relationship Id="rId2" Type="http://schemas.openxmlformats.org/officeDocument/2006/relationships/notesSlide" Target="../notesSlides/notesSlide35.xml"/><Relationship Id="rId1" Type="http://schemas.openxmlformats.org/officeDocument/2006/relationships/slideLayout" Target="../slideLayouts/slideLayout23.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jpeg"/><Relationship Id="rId9" Type="http://schemas.openxmlformats.org/officeDocument/2006/relationships/image" Target="../media/image133.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134.jpg"/><Relationship Id="rId7"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23.xml"/><Relationship Id="rId6" Type="http://schemas.openxmlformats.org/officeDocument/2006/relationships/image" Target="../media/image137.jpg"/><Relationship Id="rId5" Type="http://schemas.openxmlformats.org/officeDocument/2006/relationships/image" Target="../media/image136.png"/><Relationship Id="rId4" Type="http://schemas.openxmlformats.org/officeDocument/2006/relationships/image" Target="../media/image135.png"/></Relationships>
</file>

<file path=ppt/slides/_rels/slide41.xml.rels><?xml version="1.0" encoding="UTF-8" standalone="yes"?>
<Relationships xmlns="http://schemas.openxmlformats.org/package/2006/relationships"><Relationship Id="rId3" Type="http://schemas.openxmlformats.org/officeDocument/2006/relationships/image" Target="../media/image139.jpeg"/><Relationship Id="rId7" Type="http://schemas.microsoft.com/office/2007/relationships/hdphoto" Target="../media/hdphoto1.wdp"/><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jpeg"/><Relationship Id="rId4" Type="http://schemas.openxmlformats.org/officeDocument/2006/relationships/image" Target="../media/image140.jpeg"/></Relationships>
</file>

<file path=ppt/slides/_rels/slide4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8.xml"/><Relationship Id="rId1" Type="http://schemas.openxmlformats.org/officeDocument/2006/relationships/slideLayout" Target="../slideLayouts/slideLayout39.xml"/><Relationship Id="rId4" Type="http://schemas.openxmlformats.org/officeDocument/2006/relationships/image" Target="../media/image144.jpg"/></Relationships>
</file>

<file path=ppt/slides/_rels/slide4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39.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png"/></Relationships>
</file>

<file path=ppt/slides/_rels/slide4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49.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6.jpeg"/><Relationship Id="rId7" Type="http://schemas.openxmlformats.org/officeDocument/2006/relationships/image" Target="../media/image158.jpe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98.png"/><Relationship Id="rId4" Type="http://schemas.openxmlformats.org/officeDocument/2006/relationships/image" Target="../media/image82.png"/></Relationships>
</file>

<file path=ppt/slides/_rels/slide51.xml.rels><?xml version="1.0" encoding="UTF-8" standalone="yes"?>
<Relationships xmlns="http://schemas.openxmlformats.org/package/2006/relationships"><Relationship Id="rId8" Type="http://schemas.openxmlformats.org/officeDocument/2006/relationships/image" Target="../media/image165.jpe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 Id="rId9" Type="http://schemas.openxmlformats.org/officeDocument/2006/relationships/image" Target="../media/image166.png"/></Relationships>
</file>

<file path=ppt/slides/_rels/slide52.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5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177.jpe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48.xml"/><Relationship Id="rId1" Type="http://schemas.openxmlformats.org/officeDocument/2006/relationships/slideLayout" Target="../slideLayouts/slideLayout39.xml"/><Relationship Id="rId6" Type="http://schemas.openxmlformats.org/officeDocument/2006/relationships/image" Target="../media/image175.jpeg"/><Relationship Id="rId5" Type="http://schemas.openxmlformats.org/officeDocument/2006/relationships/image" Target="../media/image174.png"/><Relationship Id="rId10" Type="http://schemas.openxmlformats.org/officeDocument/2006/relationships/image" Target="../media/image179.jpeg"/><Relationship Id="rId4" Type="http://schemas.openxmlformats.org/officeDocument/2006/relationships/image" Target="../media/image173.png"/><Relationship Id="rId9" Type="http://schemas.openxmlformats.org/officeDocument/2006/relationships/image" Target="../media/image178.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80.jpeg"/></Relationships>
</file>

<file path=ppt/slides/_rels/slide56.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7.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1.xml"/><Relationship Id="rId1" Type="http://schemas.openxmlformats.org/officeDocument/2006/relationships/slideLayout" Target="../slideLayouts/slideLayout23.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jpeg"/></Relationships>
</file>

<file path=ppt/slides/_rels/slide5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188.jpeg"/><Relationship Id="rId4" Type="http://schemas.openxmlformats.org/officeDocument/2006/relationships/image" Target="../media/image187.jpeg"/></Relationships>
</file>

<file path=ppt/slides/_rels/slide5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90.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6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55.xml"/><Relationship Id="rId1" Type="http://schemas.openxmlformats.org/officeDocument/2006/relationships/slideLayout" Target="../slideLayouts/slideLayout23.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s>
</file>

<file path=ppt/slides/_rels/slide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57.xml"/><Relationship Id="rId1" Type="http://schemas.openxmlformats.org/officeDocument/2006/relationships/slideLayout" Target="../slideLayouts/slideLayout23.xml"/></Relationships>
</file>

<file path=ppt/slides/_rels/slide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59.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image" Target="../media/image209.png"/><Relationship Id="rId2" Type="http://schemas.openxmlformats.org/officeDocument/2006/relationships/notesSlide" Target="../notesSlides/notesSlide60.xml"/><Relationship Id="rId1" Type="http://schemas.openxmlformats.org/officeDocument/2006/relationships/slideLayout" Target="../slideLayouts/slideLayout23.xml"/><Relationship Id="rId6" Type="http://schemas.openxmlformats.org/officeDocument/2006/relationships/image" Target="../media/image208.jpeg"/><Relationship Id="rId5" Type="http://schemas.openxmlformats.org/officeDocument/2006/relationships/image" Target="../media/image207.jpeg"/><Relationship Id="rId4" Type="http://schemas.openxmlformats.org/officeDocument/2006/relationships/image" Target="../media/image206.jpeg"/></Relationships>
</file>

<file path=ppt/slides/_rels/slide6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61.xml"/><Relationship Id="rId1" Type="http://schemas.openxmlformats.org/officeDocument/2006/relationships/slideLayout" Target="../slideLayouts/slideLayout23.xml"/><Relationship Id="rId6" Type="http://schemas.openxmlformats.org/officeDocument/2006/relationships/image" Target="../media/image213.png"/><Relationship Id="rId5" Type="http://schemas.openxmlformats.org/officeDocument/2006/relationships/image" Target="../media/image212.jpeg"/><Relationship Id="rId4" Type="http://schemas.openxmlformats.org/officeDocument/2006/relationships/image" Target="../media/image211.jpeg"/></Relationships>
</file>

<file path=ppt/slides/_rels/slide69.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png"/><Relationship Id="rId12" Type="http://schemas.openxmlformats.org/officeDocument/2006/relationships/image" Target="../media/image223.png"/><Relationship Id="rId2" Type="http://schemas.openxmlformats.org/officeDocument/2006/relationships/notesSlide" Target="../notesSlides/notesSlide62.xml"/><Relationship Id="rId1" Type="http://schemas.openxmlformats.org/officeDocument/2006/relationships/slideLayout" Target="../slideLayouts/slideLayout36.xml"/><Relationship Id="rId6" Type="http://schemas.openxmlformats.org/officeDocument/2006/relationships/image" Target="../media/image217.png"/><Relationship Id="rId11" Type="http://schemas.openxmlformats.org/officeDocument/2006/relationships/image" Target="../media/image222.png"/><Relationship Id="rId5" Type="http://schemas.openxmlformats.org/officeDocument/2006/relationships/image" Target="../media/image216.png"/><Relationship Id="rId10" Type="http://schemas.openxmlformats.org/officeDocument/2006/relationships/image" Target="../media/image221.png"/><Relationship Id="rId4" Type="http://schemas.openxmlformats.org/officeDocument/2006/relationships/image" Target="../media/image215.png"/><Relationship Id="rId9" Type="http://schemas.openxmlformats.org/officeDocument/2006/relationships/image" Target="../media/image220.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3.xml"/><Relationship Id="rId1" Type="http://schemas.openxmlformats.org/officeDocument/2006/relationships/slideLayout" Target="../slideLayouts/slideLayout23.xml"/><Relationship Id="rId6" Type="http://schemas.openxmlformats.org/officeDocument/2006/relationships/image" Target="../media/image227.jpeg"/><Relationship Id="rId5" Type="http://schemas.openxmlformats.org/officeDocument/2006/relationships/image" Target="../media/image226.png"/><Relationship Id="rId4" Type="http://schemas.openxmlformats.org/officeDocument/2006/relationships/image" Target="../media/image225.jpeg"/></Relationships>
</file>

<file path=ppt/slides/_rels/slide7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64.xml"/><Relationship Id="rId1" Type="http://schemas.openxmlformats.org/officeDocument/2006/relationships/slideLayout" Target="../slideLayouts/slideLayout23.xml"/></Relationships>
</file>

<file path=ppt/slides/_rels/slide7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5.xml"/><Relationship Id="rId1" Type="http://schemas.openxmlformats.org/officeDocument/2006/relationships/slideLayout" Target="../slideLayouts/slideLayout23.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7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3.xml"/></Relationships>
</file>

<file path=ppt/slides/_rels/slide7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66.xml"/><Relationship Id="rId1" Type="http://schemas.openxmlformats.org/officeDocument/2006/relationships/slideLayout" Target="../slideLayouts/slideLayout23.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75.xml.rels><?xml version="1.0" encoding="UTF-8" standalone="yes"?>
<Relationships xmlns="http://schemas.openxmlformats.org/package/2006/relationships"><Relationship Id="rId3" Type="http://schemas.openxmlformats.org/officeDocument/2006/relationships/image" Target="../media/image238.jpeg"/><Relationship Id="rId7" Type="http://schemas.openxmlformats.org/officeDocument/2006/relationships/image" Target="../media/image242.jpeg"/><Relationship Id="rId2" Type="http://schemas.openxmlformats.org/officeDocument/2006/relationships/notesSlide" Target="../notesSlides/notesSlide67.xml"/><Relationship Id="rId1" Type="http://schemas.openxmlformats.org/officeDocument/2006/relationships/slideLayout" Target="../slideLayouts/slideLayout23.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jpeg"/></Relationships>
</file>

<file path=ppt/slides/_rels/slide7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68.xml"/><Relationship Id="rId1" Type="http://schemas.openxmlformats.org/officeDocument/2006/relationships/slideLayout" Target="../slideLayouts/slideLayout17.xml"/><Relationship Id="rId6" Type="http://schemas.openxmlformats.org/officeDocument/2006/relationships/image" Target="../media/image246.jpeg"/><Relationship Id="rId5" Type="http://schemas.openxmlformats.org/officeDocument/2006/relationships/image" Target="../media/image245.png"/><Relationship Id="rId4" Type="http://schemas.openxmlformats.org/officeDocument/2006/relationships/image" Target="../media/image244.jpeg"/></Relationships>
</file>

<file path=ppt/slides/_rels/slide77.xml.rels><?xml version="1.0" encoding="UTF-8" standalone="yes"?>
<Relationships xmlns="http://schemas.openxmlformats.org/package/2006/relationships"><Relationship Id="rId8" Type="http://schemas.openxmlformats.org/officeDocument/2006/relationships/image" Target="../media/image252.jpeg"/><Relationship Id="rId3" Type="http://schemas.openxmlformats.org/officeDocument/2006/relationships/image" Target="../media/image247.jpeg"/><Relationship Id="rId7" Type="http://schemas.openxmlformats.org/officeDocument/2006/relationships/image" Target="../media/image251.jpeg"/><Relationship Id="rId2" Type="http://schemas.openxmlformats.org/officeDocument/2006/relationships/notesSlide" Target="../notesSlides/notesSlide69.xml"/><Relationship Id="rId1" Type="http://schemas.openxmlformats.org/officeDocument/2006/relationships/slideLayout" Target="../slideLayouts/slideLayout23.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78.xml.rels><?xml version="1.0" encoding="UTF-8" standalone="yes"?>
<Relationships xmlns="http://schemas.openxmlformats.org/package/2006/relationships"><Relationship Id="rId3" Type="http://schemas.openxmlformats.org/officeDocument/2006/relationships/image" Target="../media/image253.jpeg"/><Relationship Id="rId7" Type="http://schemas.openxmlformats.org/officeDocument/2006/relationships/image" Target="../media/image257.png"/><Relationship Id="rId2" Type="http://schemas.openxmlformats.org/officeDocument/2006/relationships/notesSlide" Target="../notesSlides/notesSlide70.xml"/><Relationship Id="rId1" Type="http://schemas.openxmlformats.org/officeDocument/2006/relationships/slideLayout" Target="../slideLayouts/slideLayout23.xml"/><Relationship Id="rId6" Type="http://schemas.openxmlformats.org/officeDocument/2006/relationships/image" Target="../media/image256.png"/><Relationship Id="rId5" Type="http://schemas.openxmlformats.org/officeDocument/2006/relationships/image" Target="../media/image255.jpeg"/><Relationship Id="rId4" Type="http://schemas.openxmlformats.org/officeDocument/2006/relationships/image" Target="../media/image254.png"/></Relationships>
</file>

<file path=ppt/slides/_rels/slide79.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71.xml"/><Relationship Id="rId1" Type="http://schemas.openxmlformats.org/officeDocument/2006/relationships/slideLayout" Target="../slideLayouts/slideLayout23.xml"/><Relationship Id="rId6" Type="http://schemas.openxmlformats.org/officeDocument/2006/relationships/image" Target="../media/image261.jpeg"/><Relationship Id="rId5" Type="http://schemas.openxmlformats.org/officeDocument/2006/relationships/image" Target="../media/image260.jpeg"/><Relationship Id="rId4" Type="http://schemas.openxmlformats.org/officeDocument/2006/relationships/image" Target="../media/image259.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262.jpeg"/><Relationship Id="rId7" Type="http://schemas.openxmlformats.org/officeDocument/2006/relationships/image" Target="../media/image266.png"/><Relationship Id="rId2" Type="http://schemas.openxmlformats.org/officeDocument/2006/relationships/notesSlide" Target="../notesSlides/notesSlide72.xml"/><Relationship Id="rId1" Type="http://schemas.openxmlformats.org/officeDocument/2006/relationships/slideLayout" Target="../slideLayouts/slideLayout23.xml"/><Relationship Id="rId6" Type="http://schemas.openxmlformats.org/officeDocument/2006/relationships/image" Target="../media/image265.jpeg"/><Relationship Id="rId5" Type="http://schemas.openxmlformats.org/officeDocument/2006/relationships/image" Target="../media/image264.jpeg"/><Relationship Id="rId4" Type="http://schemas.openxmlformats.org/officeDocument/2006/relationships/image" Target="../media/image263.jpeg"/></Relationships>
</file>

<file path=ppt/slides/_rels/slide81.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73.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23.xml"/><Relationship Id="rId5" Type="http://schemas.openxmlformats.org/officeDocument/2006/relationships/image" Target="../media/image271.jpeg"/><Relationship Id="rId4" Type="http://schemas.openxmlformats.org/officeDocument/2006/relationships/image" Target="../media/image270.jpeg"/></Relationships>
</file>

<file path=ppt/slides/_rels/slide83.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image" Target="../media/image272.jpeg"/><Relationship Id="rId1" Type="http://schemas.openxmlformats.org/officeDocument/2006/relationships/slideLayout" Target="../slideLayouts/slideLayout23.xml"/></Relationships>
</file>

<file path=ppt/slides/_rels/slide84.xml.rels><?xml version="1.0" encoding="UTF-8" standalone="yes"?>
<Relationships xmlns="http://schemas.openxmlformats.org/package/2006/relationships"><Relationship Id="rId2" Type="http://schemas.openxmlformats.org/officeDocument/2006/relationships/image" Target="../media/image274.png"/><Relationship Id="rId1" Type="http://schemas.openxmlformats.org/officeDocument/2006/relationships/slideLayout" Target="../slideLayouts/slideLayout23.xml"/></Relationships>
</file>

<file path=ppt/slides/_rels/slide85.xml.rels><?xml version="1.0" encoding="UTF-8" standalone="yes"?>
<Relationships xmlns="http://schemas.openxmlformats.org/package/2006/relationships"><Relationship Id="rId2" Type="http://schemas.openxmlformats.org/officeDocument/2006/relationships/image" Target="../media/image275.jpeg"/><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8" Type="http://schemas.openxmlformats.org/officeDocument/2006/relationships/image" Target="../media/image281.jpeg"/><Relationship Id="rId3" Type="http://schemas.openxmlformats.org/officeDocument/2006/relationships/image" Target="../media/image276.jpeg"/><Relationship Id="rId7" Type="http://schemas.openxmlformats.org/officeDocument/2006/relationships/image" Target="../media/image280.jpeg"/><Relationship Id="rId2" Type="http://schemas.openxmlformats.org/officeDocument/2006/relationships/notesSlide" Target="../notesSlides/notesSlide74.xml"/><Relationship Id="rId1" Type="http://schemas.openxmlformats.org/officeDocument/2006/relationships/slideLayout" Target="../slideLayouts/slideLayout30.xml"/><Relationship Id="rId6" Type="http://schemas.openxmlformats.org/officeDocument/2006/relationships/image" Target="../media/image279.jpeg"/><Relationship Id="rId11" Type="http://schemas.openxmlformats.org/officeDocument/2006/relationships/image" Target="../media/image284.jpeg"/><Relationship Id="rId5" Type="http://schemas.openxmlformats.org/officeDocument/2006/relationships/image" Target="../media/image278.jpeg"/><Relationship Id="rId10" Type="http://schemas.openxmlformats.org/officeDocument/2006/relationships/image" Target="../media/image283.png"/><Relationship Id="rId4" Type="http://schemas.openxmlformats.org/officeDocument/2006/relationships/image" Target="../media/image277.png"/><Relationship Id="rId9" Type="http://schemas.openxmlformats.org/officeDocument/2006/relationships/image" Target="../media/image282.jpeg"/></Relationships>
</file>

<file path=ppt/slides/_rels/slide87.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2" Type="http://schemas.openxmlformats.org/officeDocument/2006/relationships/image" Target="../media/image287.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23.xml"/></Relationships>
</file>

<file path=ppt/slides/_rels/slide91.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jpeg"/><Relationship Id="rId1" Type="http://schemas.openxmlformats.org/officeDocument/2006/relationships/slideLayout" Target="../slideLayouts/slideLayout23.xml"/><Relationship Id="rId5" Type="http://schemas.openxmlformats.org/officeDocument/2006/relationships/image" Target="../media/image292.jpeg"/><Relationship Id="rId4" Type="http://schemas.openxmlformats.org/officeDocument/2006/relationships/image" Target="../media/image291.png"/></Relationships>
</file>

<file path=ppt/slides/_rels/slide92.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75.xml"/><Relationship Id="rId1" Type="http://schemas.openxmlformats.org/officeDocument/2006/relationships/slideLayout" Target="../slideLayouts/slideLayout23.xml"/><Relationship Id="rId5" Type="http://schemas.openxmlformats.org/officeDocument/2006/relationships/image" Target="../media/image295.jpeg"/><Relationship Id="rId4" Type="http://schemas.openxmlformats.org/officeDocument/2006/relationships/image" Target="../media/image294.jpeg"/></Relationships>
</file>

<file path=ppt/slides/_rels/slide93.xml.rels><?xml version="1.0" encoding="UTF-8" standalone="yes"?>
<Relationships xmlns="http://schemas.openxmlformats.org/package/2006/relationships"><Relationship Id="rId3" Type="http://schemas.openxmlformats.org/officeDocument/2006/relationships/image" Target="../media/image289.jpeg"/><Relationship Id="rId7" Type="http://schemas.openxmlformats.org/officeDocument/2006/relationships/image" Target="../media/image296.jpeg"/><Relationship Id="rId2" Type="http://schemas.openxmlformats.org/officeDocument/2006/relationships/notesSlide" Target="../notesSlides/notesSlide76.xml"/><Relationship Id="rId1" Type="http://schemas.openxmlformats.org/officeDocument/2006/relationships/slideLayout" Target="../slideLayouts/slideLayout23.xml"/><Relationship Id="rId6" Type="http://schemas.openxmlformats.org/officeDocument/2006/relationships/image" Target="../media/image292.jpeg"/><Relationship Id="rId5" Type="http://schemas.openxmlformats.org/officeDocument/2006/relationships/image" Target="../media/image291.png"/><Relationship Id="rId4" Type="http://schemas.openxmlformats.org/officeDocument/2006/relationships/image" Target="../media/image290.jpeg"/></Relationships>
</file>

<file path=ppt/slides/_rels/slide94.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77.xml"/><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78.xml"/><Relationship Id="rId1" Type="http://schemas.openxmlformats.org/officeDocument/2006/relationships/slideLayout" Target="../slideLayouts/slideLayout17.xml"/><Relationship Id="rId4" Type="http://schemas.openxmlformats.org/officeDocument/2006/relationships/image" Target="../media/image298.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79.xml"/><Relationship Id="rId7" Type="http://schemas.openxmlformats.org/officeDocument/2006/relationships/image" Target="../media/image302.png"/><Relationship Id="rId2" Type="http://schemas.openxmlformats.org/officeDocument/2006/relationships/slideLayout" Target="../slideLayouts/slideLayout71.xml"/><Relationship Id="rId1" Type="http://schemas.openxmlformats.org/officeDocument/2006/relationships/themeOverride" Target="../theme/themeOverride3.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97.xml.rels><?xml version="1.0" encoding="UTF-8" standalone="yes"?>
<Relationships xmlns="http://schemas.openxmlformats.org/package/2006/relationships"><Relationship Id="rId8" Type="http://schemas.openxmlformats.org/officeDocument/2006/relationships/image" Target="../media/image308.jpeg"/><Relationship Id="rId3" Type="http://schemas.openxmlformats.org/officeDocument/2006/relationships/image" Target="../media/image303.jpeg"/><Relationship Id="rId7" Type="http://schemas.openxmlformats.org/officeDocument/2006/relationships/image" Target="../media/image307.jpeg"/><Relationship Id="rId2" Type="http://schemas.openxmlformats.org/officeDocument/2006/relationships/notesSlide" Target="../notesSlides/notesSlide80.xml"/><Relationship Id="rId1" Type="http://schemas.openxmlformats.org/officeDocument/2006/relationships/slideLayout" Target="../slideLayouts/slideLayout38.xml"/><Relationship Id="rId6" Type="http://schemas.openxmlformats.org/officeDocument/2006/relationships/image" Target="../media/image306.jpeg"/><Relationship Id="rId5" Type="http://schemas.openxmlformats.org/officeDocument/2006/relationships/image" Target="../media/image305.jpeg"/><Relationship Id="rId4" Type="http://schemas.openxmlformats.org/officeDocument/2006/relationships/image" Target="../media/image304.png"/><Relationship Id="rId9" Type="http://schemas.openxmlformats.org/officeDocument/2006/relationships/image" Target="../media/image309.jpeg"/></Relationships>
</file>

<file path=ppt/slides/_rels/slide98.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81.xml"/><Relationship Id="rId1" Type="http://schemas.openxmlformats.org/officeDocument/2006/relationships/slideLayout" Target="../slideLayouts/slideLayout31.xml"/><Relationship Id="rId5" Type="http://schemas.openxmlformats.org/officeDocument/2006/relationships/image" Target="../media/image312.jpeg"/><Relationship Id="rId4" Type="http://schemas.openxmlformats.org/officeDocument/2006/relationships/image" Target="../media/image311.jpeg"/></Relationships>
</file>

<file path=ppt/slides/_rels/slide9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82.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descr="Stuoia">
            <a:extLst>
              <a:ext uri="{FF2B5EF4-FFF2-40B4-BE49-F238E27FC236}">
                <a16:creationId xmlns:a16="http://schemas.microsoft.com/office/drawing/2014/main" id="{72C89951-1A7C-2E63-DEE7-E0AF5B54FC45}"/>
              </a:ext>
            </a:extLst>
          </p:cNvPr>
          <p:cNvSpPr>
            <a:spLocks noChangeArrowheads="1"/>
          </p:cNvSpPr>
          <p:nvPr/>
        </p:nvSpPr>
        <p:spPr bwMode="auto">
          <a:xfrm>
            <a:off x="250825" y="188913"/>
            <a:ext cx="8642350" cy="6480175"/>
          </a:xfrm>
          <a:prstGeom prst="rect">
            <a:avLst/>
          </a:prstGeom>
          <a:blipFill dpi="0" rotWithShape="1">
            <a:blip r:embed="rId3"/>
            <a:srcRect/>
            <a:tile tx="0" ty="0" sx="100000" sy="100000" flip="none" algn="tl"/>
          </a:blipFill>
          <a:ln w="76200">
            <a:solidFill>
              <a:srgbClr val="5F5F5F"/>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it-CH" sz="1600">
              <a:solidFill>
                <a:srgbClr val="00FF00"/>
              </a:solidFill>
            </a:endParaRPr>
          </a:p>
        </p:txBody>
      </p:sp>
      <p:pic>
        <p:nvPicPr>
          <p:cNvPr id="30724" name="Picture 3" descr="bandiera palestinese">
            <a:extLst>
              <a:ext uri="{FF2B5EF4-FFF2-40B4-BE49-F238E27FC236}">
                <a16:creationId xmlns:a16="http://schemas.microsoft.com/office/drawing/2014/main" id="{C0C35892-ECA1-3070-9996-6432DB21EAB8}"/>
              </a:ext>
            </a:extLst>
          </p:cNvPr>
          <p:cNvPicPr>
            <a:picLocks noChangeAspect="1" noChangeArrowheads="1"/>
          </p:cNvPicPr>
          <p:nvPr/>
        </p:nvPicPr>
        <p:blipFill>
          <a:blip r:embed="rId4">
            <a:lum bright="-10000" contrast="10000"/>
          </a:blip>
          <a:srcRect/>
          <a:stretch>
            <a:fillRect/>
          </a:stretch>
        </p:blipFill>
        <p:spPr bwMode="auto">
          <a:xfrm>
            <a:off x="827088" y="692150"/>
            <a:ext cx="3384550" cy="1703388"/>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pic>
        <p:nvPicPr>
          <p:cNvPr id="9" name="Picture 4" descr="C:\Users\Enrico\Desktop\4 map.jpg">
            <a:extLst>
              <a:ext uri="{FF2B5EF4-FFF2-40B4-BE49-F238E27FC236}">
                <a16:creationId xmlns:a16="http://schemas.microsoft.com/office/drawing/2014/main" id="{4F7D3448-1156-C4CD-CCFB-434746879831}"/>
              </a:ext>
            </a:extLst>
          </p:cNvPr>
          <p:cNvPicPr>
            <a:picLocks noChangeAspect="1" noChangeArrowheads="1"/>
          </p:cNvPicPr>
          <p:nvPr/>
        </p:nvPicPr>
        <p:blipFill>
          <a:blip r:embed="rId5"/>
          <a:srcRect/>
          <a:stretch>
            <a:fillRect/>
          </a:stretch>
        </p:blipFill>
        <p:spPr bwMode="auto">
          <a:xfrm>
            <a:off x="827088" y="3941763"/>
            <a:ext cx="3443287" cy="2185987"/>
          </a:xfrm>
          <a:prstGeom prst="rect">
            <a:avLst/>
          </a:prstGeom>
          <a:ln w="38100">
            <a:solidFill>
              <a:schemeClr val="accent4">
                <a:lumMod val="10000"/>
              </a:schemeClr>
            </a:solidFill>
          </a:ln>
          <a:effectLst>
            <a:outerShdw blurRad="292100" dist="139700" dir="2700000" algn="tl" rotWithShape="0">
              <a:srgbClr val="333333">
                <a:alpha val="65000"/>
              </a:srgbClr>
            </a:outerShdw>
          </a:effectLst>
        </p:spPr>
      </p:pic>
      <p:sp>
        <p:nvSpPr>
          <p:cNvPr id="116742" name="Text Box 5">
            <a:extLst>
              <a:ext uri="{FF2B5EF4-FFF2-40B4-BE49-F238E27FC236}">
                <a16:creationId xmlns:a16="http://schemas.microsoft.com/office/drawing/2014/main" id="{8DDBB931-67EE-1FCC-FF95-68C2E33CAD86}"/>
              </a:ext>
            </a:extLst>
          </p:cNvPr>
          <p:cNvSpPr txBox="1">
            <a:spLocks noChangeArrowheads="1"/>
          </p:cNvSpPr>
          <p:nvPr/>
        </p:nvSpPr>
        <p:spPr bwMode="auto">
          <a:xfrm>
            <a:off x="827088" y="2708275"/>
            <a:ext cx="7493000" cy="914400"/>
          </a:xfrm>
          <a:prstGeom prst="rect">
            <a:avLst/>
          </a:prstGeom>
          <a:solidFill>
            <a:srgbClr val="FFFF00"/>
          </a:solidFill>
          <a:ln w="38100">
            <a:solidFill>
              <a:srgbClr val="000000"/>
            </a:solidFill>
            <a:miter lim="800000"/>
            <a:headEnd/>
            <a:tailEnd/>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it-CH" altLang="it-CH" sz="5400" b="1" dirty="0">
                <a:solidFill>
                  <a:srgbClr val="FFFFFF"/>
                </a:solidFill>
                <a:effectLst>
                  <a:outerShdw blurRad="38100" dist="38100" dir="2700000" algn="tl">
                    <a:srgbClr val="000000">
                      <a:alpha val="43137"/>
                    </a:srgbClr>
                  </a:outerShdw>
                </a:effectLst>
                <a:ea typeface="GungsuhChe" pitchFamily="49" charset="-127"/>
                <a:cs typeface="Arial" charset="0"/>
              </a:rPr>
              <a:t>       </a:t>
            </a:r>
            <a:r>
              <a:rPr lang="it-CH" altLang="it-CH" sz="5400" b="1" dirty="0">
                <a:solidFill>
                  <a:schemeClr val="accent4">
                    <a:lumMod val="10000"/>
                  </a:schemeClr>
                </a:solidFill>
                <a:latin typeface="Arial Black" panose="020B0A04020102020204" pitchFamily="34" charset="0"/>
                <a:ea typeface="GungsuhChe" pitchFamily="49" charset="-127"/>
                <a:cs typeface="Arial" charset="0"/>
              </a:rPr>
              <a:t>PALESTINA</a:t>
            </a:r>
            <a:endParaRPr lang="it-IT" altLang="it-CH" sz="5400" b="1" dirty="0">
              <a:solidFill>
                <a:schemeClr val="accent4">
                  <a:lumMod val="10000"/>
                </a:schemeClr>
              </a:solidFill>
              <a:latin typeface="Arial Black" panose="020B0A04020102020204" pitchFamily="34" charset="0"/>
              <a:ea typeface="GungsuhChe" pitchFamily="49" charset="-127"/>
              <a:cs typeface="Arial" charset="0"/>
            </a:endParaRPr>
          </a:p>
        </p:txBody>
      </p:sp>
      <p:sp>
        <p:nvSpPr>
          <p:cNvPr id="89094" name="Text Box 6">
            <a:extLst>
              <a:ext uri="{FF2B5EF4-FFF2-40B4-BE49-F238E27FC236}">
                <a16:creationId xmlns:a16="http://schemas.microsoft.com/office/drawing/2014/main" id="{F79C1C2A-AFEE-1CC7-932D-2B2338D37FFA}"/>
              </a:ext>
            </a:extLst>
          </p:cNvPr>
          <p:cNvSpPr txBox="1">
            <a:spLocks noChangeArrowheads="1"/>
          </p:cNvSpPr>
          <p:nvPr/>
        </p:nvSpPr>
        <p:spPr bwMode="auto">
          <a:xfrm>
            <a:off x="5000625" y="1093788"/>
            <a:ext cx="3455988"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4000" b="1">
                <a:solidFill>
                  <a:srgbClr val="000000"/>
                </a:solidFill>
                <a:latin typeface="Arial Black" panose="020B0A04020102020204" pitchFamily="34" charset="0"/>
              </a:rPr>
              <a:t>LA STORIA DELLA </a:t>
            </a:r>
            <a:endParaRPr lang="it-IT" altLang="it-CH" sz="4000" b="1">
              <a:solidFill>
                <a:srgbClr val="000000"/>
              </a:solidFill>
              <a:latin typeface="Arial Black" panose="020B0A04020102020204" pitchFamily="34" charset="0"/>
            </a:endParaRPr>
          </a:p>
        </p:txBody>
      </p:sp>
      <p:sp>
        <p:nvSpPr>
          <p:cNvPr id="89095" name="CasellaDiTesto 1">
            <a:extLst>
              <a:ext uri="{FF2B5EF4-FFF2-40B4-BE49-F238E27FC236}">
                <a16:creationId xmlns:a16="http://schemas.microsoft.com/office/drawing/2014/main" id="{82298D60-A12C-9305-8588-A23CE2659BD4}"/>
              </a:ext>
            </a:extLst>
          </p:cNvPr>
          <p:cNvSpPr txBox="1">
            <a:spLocks noChangeArrowheads="1"/>
          </p:cNvSpPr>
          <p:nvPr/>
        </p:nvSpPr>
        <p:spPr bwMode="auto">
          <a:xfrm>
            <a:off x="5045075" y="4030663"/>
            <a:ext cx="327183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4000" b="1">
                <a:solidFill>
                  <a:srgbClr val="000000"/>
                </a:solidFill>
                <a:latin typeface="Arial Black" panose="020B0A04020102020204" pitchFamily="34" charset="0"/>
              </a:rPr>
              <a:t>IN IMMAGINI</a:t>
            </a:r>
          </a:p>
        </p:txBody>
      </p:sp>
      <p:pic>
        <p:nvPicPr>
          <p:cNvPr id="10" name="Picture 4" descr="C:\Dokumente und Einstellungen\Enrico\Eigene Dateien\Enrico\Documenti\AA Enrico nuovo\Palestina\A Foto\Diversi\Cartoons 1\image001.gif">
            <a:extLst>
              <a:ext uri="{FF2B5EF4-FFF2-40B4-BE49-F238E27FC236}">
                <a16:creationId xmlns:a16="http://schemas.microsoft.com/office/drawing/2014/main" id="{924D04E8-6D1F-DF3E-239B-8F81C85D593E}"/>
              </a:ext>
            </a:extLst>
          </p:cNvPr>
          <p:cNvPicPr>
            <a:picLocks noChangeAspect="1" noChangeArrowheads="1"/>
          </p:cNvPicPr>
          <p:nvPr/>
        </p:nvPicPr>
        <p:blipFill>
          <a:blip r:embed="rId6"/>
          <a:srcRect/>
          <a:stretch>
            <a:fillRect/>
          </a:stretch>
        </p:blipFill>
        <p:spPr bwMode="auto">
          <a:xfrm>
            <a:off x="7092950" y="2806700"/>
            <a:ext cx="650875" cy="650875"/>
          </a:xfrm>
          <a:prstGeom prst="rect">
            <a:avLst/>
          </a:prstGeom>
          <a:ln>
            <a:noFill/>
          </a:ln>
          <a:effectLst>
            <a:outerShdw blurRad="292100" dist="139700" dir="2700000" algn="tl" rotWithShape="0">
              <a:srgbClr val="333333">
                <a:alpha val="65000"/>
              </a:srgbClr>
            </a:outerShdw>
          </a:effectLst>
        </p:spPr>
      </p:pic>
      <p:sp>
        <p:nvSpPr>
          <p:cNvPr id="89097" name="Rettangolo 1">
            <a:extLst>
              <a:ext uri="{FF2B5EF4-FFF2-40B4-BE49-F238E27FC236}">
                <a16:creationId xmlns:a16="http://schemas.microsoft.com/office/drawing/2014/main" id="{7829265A-950B-98A6-5AD3-900E78FCF8C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89098" name="TextBox 8">
            <a:extLst>
              <a:ext uri="{FF2B5EF4-FFF2-40B4-BE49-F238E27FC236}">
                <a16:creationId xmlns:a16="http://schemas.microsoft.com/office/drawing/2014/main" id="{9991CC36-8C06-CFC0-394C-1200FC8834DF}"/>
              </a:ext>
            </a:extLst>
          </p:cNvPr>
          <p:cNvSpPr txBox="1">
            <a:spLocks noChangeArrowheads="1"/>
          </p:cNvSpPr>
          <p:nvPr/>
        </p:nvSpPr>
        <p:spPr bwMode="auto">
          <a:xfrm>
            <a:off x="5148263" y="5543550"/>
            <a:ext cx="3168650" cy="338138"/>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CH" altLang="it-CH" sz="1600" b="1">
                <a:solidFill>
                  <a:srgbClr val="000000"/>
                </a:solidFill>
              </a:rPr>
              <a:t>Presentazione molto semplice</a:t>
            </a:r>
            <a:endParaRPr lang="it-IT" altLang="it-CH" sz="1600" b="1">
              <a:solidFill>
                <a:srgbClr val="000000"/>
              </a:solidFill>
            </a:endParaRPr>
          </a:p>
        </p:txBody>
      </p:sp>
      <p:sp>
        <p:nvSpPr>
          <p:cNvPr id="2" name="Slide Number Placeholder 3">
            <a:extLst>
              <a:ext uri="{FF2B5EF4-FFF2-40B4-BE49-F238E27FC236}">
                <a16:creationId xmlns:a16="http://schemas.microsoft.com/office/drawing/2014/main" id="{ED323767-17E8-0AC4-70F3-3E434C2D83ED}"/>
              </a:ext>
            </a:extLst>
          </p:cNvPr>
          <p:cNvSpPr>
            <a:spLocks noGrp="1"/>
          </p:cNvSpPr>
          <p:nvPr>
            <p:ph type="sldNum" sz="quarter" idx="12"/>
          </p:nvPr>
        </p:nvSpPr>
        <p:spPr>
          <a:xfrm>
            <a:off x="6351588" y="6115050"/>
            <a:ext cx="2133600" cy="476250"/>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958E1E19-33AE-4A22-97AB-64223FFD6DB4}" type="slidenum">
              <a:rPr lang="it-IT" altLang="it-CH" sz="1400" b="1" smtClean="0">
                <a:solidFill>
                  <a:schemeClr val="accent4">
                    <a:lumMod val="10000"/>
                  </a:schemeClr>
                </a:solidFill>
              </a:rPr>
              <a:pPr>
                <a:spcBef>
                  <a:spcPct val="0"/>
                </a:spcBef>
                <a:buFontTx/>
                <a:buNone/>
                <a:defRPr/>
              </a:pPr>
              <a:t>1</a:t>
            </a:fld>
            <a:endParaRPr lang="it-IT" altLang="it-CH" sz="1400" b="1" dirty="0">
              <a:solidFill>
                <a:schemeClr val="accent4">
                  <a:lumMod val="10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3">
            <a:extLst>
              <a:ext uri="{FF2B5EF4-FFF2-40B4-BE49-F238E27FC236}">
                <a16:creationId xmlns:a16="http://schemas.microsoft.com/office/drawing/2014/main" id="{EB20F8E5-D3EB-B678-4BE3-C53341F0478A}"/>
              </a:ext>
            </a:extLst>
          </p:cNvPr>
          <p:cNvSpPr>
            <a:spLocks noGrp="1"/>
          </p:cNvSpPr>
          <p:nvPr>
            <p:ph type="sldNum" sz="quarter" idx="12"/>
          </p:nvPr>
        </p:nvSpPr>
        <p:spPr>
          <a:xfrm>
            <a:off x="8094663" y="6134100"/>
            <a:ext cx="741362" cy="37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73A989-EC68-4966-A420-29F81A846DE6}" type="slidenum">
              <a:rPr lang="it-IT" altLang="it-CH" sz="1400" b="1" smtClean="0">
                <a:solidFill>
                  <a:srgbClr val="FFFFFF"/>
                </a:solidFill>
              </a:rPr>
              <a:pPr>
                <a:spcBef>
                  <a:spcPct val="0"/>
                </a:spcBef>
                <a:buFontTx/>
                <a:buNone/>
              </a:pPr>
              <a:t>10</a:t>
            </a:fld>
            <a:endParaRPr lang="it-IT" altLang="it-CH" sz="1400" b="1">
              <a:solidFill>
                <a:srgbClr val="FFFFFF"/>
              </a:solidFill>
            </a:endParaRPr>
          </a:p>
        </p:txBody>
      </p:sp>
      <p:sp>
        <p:nvSpPr>
          <p:cNvPr id="357379" name="Text Box 3">
            <a:extLst>
              <a:ext uri="{FF2B5EF4-FFF2-40B4-BE49-F238E27FC236}">
                <a16:creationId xmlns:a16="http://schemas.microsoft.com/office/drawing/2014/main" id="{B1CBC9F3-48DB-6EFA-464F-131258FE73DC}"/>
              </a:ext>
            </a:extLst>
          </p:cNvPr>
          <p:cNvSpPr txBox="1">
            <a:spLocks noChangeArrowheads="1"/>
          </p:cNvSpPr>
          <p:nvPr/>
        </p:nvSpPr>
        <p:spPr bwMode="auto">
          <a:xfrm>
            <a:off x="3743325" y="639763"/>
            <a:ext cx="1655763" cy="33655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a:t>Tel Aviv oggi</a:t>
            </a:r>
            <a:endParaRPr lang="it-IT" altLang="it-CH"/>
          </a:p>
        </p:txBody>
      </p:sp>
      <p:pic>
        <p:nvPicPr>
          <p:cNvPr id="128004" name="Picture 6" descr="C:\Users\Enrico\Desktop\Tel Aviv e Jaffa jpeg.jpg">
            <a:extLst>
              <a:ext uri="{FF2B5EF4-FFF2-40B4-BE49-F238E27FC236}">
                <a16:creationId xmlns:a16="http://schemas.microsoft.com/office/drawing/2014/main" id="{51A56E7C-F838-503D-ADF1-B18323D2A81F}"/>
              </a:ext>
            </a:extLst>
          </p:cNvPr>
          <p:cNvPicPr>
            <a:picLocks noChangeAspect="1" noChangeArrowheads="1"/>
          </p:cNvPicPr>
          <p:nvPr/>
        </p:nvPicPr>
        <p:blipFill>
          <a:blip r:embed="rId3"/>
          <a:srcRect/>
          <a:stretch>
            <a:fillRect/>
          </a:stretch>
        </p:blipFill>
        <p:spPr bwMode="auto">
          <a:xfrm>
            <a:off x="0" y="1236663"/>
            <a:ext cx="9144000" cy="4459287"/>
          </a:xfrm>
          <a:prstGeom prst="rect">
            <a:avLst/>
          </a:prstGeom>
          <a:ln>
            <a:noFill/>
          </a:ln>
          <a:effectLst>
            <a:outerShdw blurRad="292100" dist="139700" dir="2700000" algn="tl" rotWithShape="0">
              <a:srgbClr val="333333">
                <a:alpha val="65000"/>
              </a:srgbClr>
            </a:outerShdw>
          </a:effectLst>
        </p:spPr>
      </p:pic>
      <p:sp>
        <p:nvSpPr>
          <p:cNvPr id="103429" name="CasellaDiTesto 1">
            <a:extLst>
              <a:ext uri="{FF2B5EF4-FFF2-40B4-BE49-F238E27FC236}">
                <a16:creationId xmlns:a16="http://schemas.microsoft.com/office/drawing/2014/main" id="{DD5258FE-B9F0-68EA-A60D-05139C64F95E}"/>
              </a:ext>
            </a:extLst>
          </p:cNvPr>
          <p:cNvSpPr txBox="1">
            <a:spLocks noChangeArrowheads="1"/>
          </p:cNvSpPr>
          <p:nvPr/>
        </p:nvSpPr>
        <p:spPr bwMode="auto">
          <a:xfrm>
            <a:off x="2987675" y="5843588"/>
            <a:ext cx="213360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en-US" sz="1200"/>
              <a:t>Quello che rimane di Jaffa</a:t>
            </a:r>
            <a:endParaRPr lang="en-US" altLang="en-US" sz="1200"/>
          </a:p>
        </p:txBody>
      </p:sp>
      <p:cxnSp>
        <p:nvCxnSpPr>
          <p:cNvPr id="103430" name="Connettore 2 3">
            <a:extLst>
              <a:ext uri="{FF2B5EF4-FFF2-40B4-BE49-F238E27FC236}">
                <a16:creationId xmlns:a16="http://schemas.microsoft.com/office/drawing/2014/main" id="{5D16C02C-11C7-C6A1-2E5E-FB2B38384BEB}"/>
              </a:ext>
            </a:extLst>
          </p:cNvPr>
          <p:cNvCxnSpPr>
            <a:cxnSpLocks/>
          </p:cNvCxnSpPr>
          <p:nvPr/>
        </p:nvCxnSpPr>
        <p:spPr bwMode="auto">
          <a:xfrm flipV="1">
            <a:off x="4932363" y="5629275"/>
            <a:ext cx="360362" cy="3571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03431" name="Rettangolo 6">
            <a:extLst>
              <a:ext uri="{FF2B5EF4-FFF2-40B4-BE49-F238E27FC236}">
                <a16:creationId xmlns:a16="http://schemas.microsoft.com/office/drawing/2014/main" id="{B6288CAC-D671-9674-EC7C-5459EE7DEC8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15E85B16-2CD0-8FE4-F214-5598AE54A17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egnaposto numero diapositiva 1">
            <a:extLst>
              <a:ext uri="{FF2B5EF4-FFF2-40B4-BE49-F238E27FC236}">
                <a16:creationId xmlns:a16="http://schemas.microsoft.com/office/drawing/2014/main" id="{C90B6378-B777-CB79-378C-7F2D311D7812}"/>
              </a:ext>
            </a:extLst>
          </p:cNvPr>
          <p:cNvSpPr>
            <a:spLocks noGrp="1"/>
          </p:cNvSpPr>
          <p:nvPr>
            <p:ph type="sldNum" sz="quarter" idx="12"/>
          </p:nvPr>
        </p:nvSpPr>
        <p:spPr>
          <a:xfrm>
            <a:off x="7831138" y="6086475"/>
            <a:ext cx="57785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D0672B-223A-4E12-B3BF-F09A0CCD76B8}" type="slidenum">
              <a:rPr lang="it-IT" altLang="en-US" sz="1400" smtClean="0">
                <a:solidFill>
                  <a:srgbClr val="FFFFFF"/>
                </a:solidFill>
              </a:rPr>
              <a:pPr>
                <a:spcBef>
                  <a:spcPct val="0"/>
                </a:spcBef>
                <a:buFontTx/>
                <a:buNone/>
              </a:pPr>
              <a:t>100</a:t>
            </a:fld>
            <a:endParaRPr lang="it-IT" altLang="en-US" sz="1400">
              <a:solidFill>
                <a:srgbClr val="FFFFFF"/>
              </a:solidFill>
            </a:endParaRPr>
          </a:p>
        </p:txBody>
      </p:sp>
      <p:pic>
        <p:nvPicPr>
          <p:cNvPr id="457731" name="Picture 3" descr="C:\Users\Enrico\Desktop\Yarnuk Siria aprile 2014 profughi palest attendono distr viveri.jpg">
            <a:extLst>
              <a:ext uri="{FF2B5EF4-FFF2-40B4-BE49-F238E27FC236}">
                <a16:creationId xmlns:a16="http://schemas.microsoft.com/office/drawing/2014/main" id="{13C26368-77B5-FF1A-335F-FECB23B82F5F}"/>
              </a:ext>
            </a:extLst>
          </p:cNvPr>
          <p:cNvPicPr>
            <a:picLocks noChangeAspect="1" noChangeArrowheads="1"/>
          </p:cNvPicPr>
          <p:nvPr/>
        </p:nvPicPr>
        <p:blipFill>
          <a:blip r:embed="rId3"/>
          <a:srcRect/>
          <a:stretch>
            <a:fillRect/>
          </a:stretch>
        </p:blipFill>
        <p:spPr bwMode="auto">
          <a:xfrm>
            <a:off x="735013" y="914400"/>
            <a:ext cx="7673975" cy="50673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74436" name="CasellaDiTesto 2">
            <a:extLst>
              <a:ext uri="{FF2B5EF4-FFF2-40B4-BE49-F238E27FC236}">
                <a16:creationId xmlns:a16="http://schemas.microsoft.com/office/drawing/2014/main" id="{2043E3AF-3B38-75EC-F234-0B9449DCDD97}"/>
              </a:ext>
            </a:extLst>
          </p:cNvPr>
          <p:cNvSpPr txBox="1">
            <a:spLocks noChangeArrowheads="1"/>
          </p:cNvSpPr>
          <p:nvPr/>
        </p:nvSpPr>
        <p:spPr bwMode="auto">
          <a:xfrm>
            <a:off x="906463" y="6084888"/>
            <a:ext cx="73294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a:solidFill>
                  <a:srgbClr val="FFFFFF"/>
                </a:solidFill>
              </a:rPr>
              <a:t>31 gennaio 2014. I profughi palestinesi aspettano un’improbabile distribuzione di viveri. </a:t>
            </a:r>
          </a:p>
        </p:txBody>
      </p:sp>
      <p:sp>
        <p:nvSpPr>
          <p:cNvPr id="274437" name="CasellaDiTesto 1">
            <a:extLst>
              <a:ext uri="{FF2B5EF4-FFF2-40B4-BE49-F238E27FC236}">
                <a16:creationId xmlns:a16="http://schemas.microsoft.com/office/drawing/2014/main" id="{1B2DFB18-1951-48FA-29C6-1734A4DE9FB1}"/>
              </a:ext>
            </a:extLst>
          </p:cNvPr>
          <p:cNvSpPr txBox="1">
            <a:spLocks noChangeArrowheads="1"/>
          </p:cNvSpPr>
          <p:nvPr/>
        </p:nvSpPr>
        <p:spPr bwMode="auto">
          <a:xfrm>
            <a:off x="1055688" y="36036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Il disastro</a:t>
            </a:r>
          </a:p>
        </p:txBody>
      </p:sp>
      <p:sp>
        <p:nvSpPr>
          <p:cNvPr id="274438" name="Rettangolo 5">
            <a:extLst>
              <a:ext uri="{FF2B5EF4-FFF2-40B4-BE49-F238E27FC236}">
                <a16:creationId xmlns:a16="http://schemas.microsoft.com/office/drawing/2014/main" id="{FD601049-B3FA-FC2E-CFAA-5F776CB87C2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C7CBBA8A-2D8E-535B-6BC6-AEE6F519A184}"/>
              </a:ext>
            </a:extLst>
          </p:cNvPr>
          <p:cNvSpPr txBox="1"/>
          <p:nvPr/>
        </p:nvSpPr>
        <p:spPr>
          <a:xfrm>
            <a:off x="2303463" y="360363"/>
            <a:ext cx="5545137" cy="368300"/>
          </a:xfrm>
          <a:prstGeom prst="rect">
            <a:avLst/>
          </a:prstGeom>
          <a:solidFill>
            <a:srgbClr val="FFFF00"/>
          </a:solidFill>
          <a:ln w="12700">
            <a:solidFill>
              <a:schemeClr val="accent4">
                <a:lumMod val="10000"/>
              </a:schemeClr>
            </a:solidFill>
          </a:ln>
        </p:spPr>
        <p:txBody>
          <a:bodyPr>
            <a:spAutoFit/>
          </a:bodyPr>
          <a:lstStyle/>
          <a:p>
            <a:pPr algn="ctr">
              <a:defRPr/>
            </a:pPr>
            <a:r>
              <a:rPr lang="it-CH" b="1" dirty="0">
                <a:solidFill>
                  <a:schemeClr val="accent4">
                    <a:lumMod val="10000"/>
                  </a:schemeClr>
                </a:solidFill>
              </a:rPr>
              <a:t>Campo profughi palestinesi di Al-</a:t>
            </a:r>
            <a:r>
              <a:rPr lang="it-CH" b="1" dirty="0" err="1">
                <a:solidFill>
                  <a:schemeClr val="accent4">
                    <a:lumMod val="10000"/>
                  </a:schemeClr>
                </a:solidFill>
              </a:rPr>
              <a:t>Yarmouk</a:t>
            </a:r>
            <a:r>
              <a:rPr lang="it-CH" b="1" dirty="0">
                <a:solidFill>
                  <a:schemeClr val="accent4">
                    <a:lumMod val="10000"/>
                  </a:schemeClr>
                </a:solidFill>
              </a:rPr>
              <a:t>, Siria </a:t>
            </a:r>
            <a:endParaRPr lang="en-US" b="1" dirty="0">
              <a:solidFill>
                <a:schemeClr val="accent4">
                  <a:lumMod val="10000"/>
                </a:schemeClr>
              </a:solidFill>
            </a:endParaRPr>
          </a:p>
        </p:txBody>
      </p:sp>
      <p:sp>
        <p:nvSpPr>
          <p:cNvPr id="3" name="Rettangolo 2">
            <a:extLst>
              <a:ext uri="{FF2B5EF4-FFF2-40B4-BE49-F238E27FC236}">
                <a16:creationId xmlns:a16="http://schemas.microsoft.com/office/drawing/2014/main" id="{BA9959EB-7893-D9E1-D9CF-F9DD6B6CC71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egnaposto numero diapositiva 1">
            <a:extLst>
              <a:ext uri="{FF2B5EF4-FFF2-40B4-BE49-F238E27FC236}">
                <a16:creationId xmlns:a16="http://schemas.microsoft.com/office/drawing/2014/main" id="{E0C909C1-9DA7-BA0C-1E3D-A1C0B86947BB}"/>
              </a:ext>
            </a:extLst>
          </p:cNvPr>
          <p:cNvSpPr>
            <a:spLocks noGrp="1"/>
          </p:cNvSpPr>
          <p:nvPr>
            <p:ph type="sldNum" sz="quarter" idx="12"/>
          </p:nvPr>
        </p:nvSpPr>
        <p:spPr>
          <a:xfrm>
            <a:off x="8047038" y="5880100"/>
            <a:ext cx="514350"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C1D8731-7B56-4903-9B41-34B503E4C407}" type="slidenum">
              <a:rPr lang="it-IT" altLang="en-US" sz="1400" smtClean="0">
                <a:solidFill>
                  <a:srgbClr val="FFFFFF"/>
                </a:solidFill>
              </a:rPr>
              <a:pPr>
                <a:spcBef>
                  <a:spcPct val="0"/>
                </a:spcBef>
                <a:buFontTx/>
                <a:buNone/>
              </a:pPr>
              <a:t>101</a:t>
            </a:fld>
            <a:endParaRPr lang="it-IT" altLang="en-US" sz="1400">
              <a:solidFill>
                <a:srgbClr val="FFFFFF"/>
              </a:solidFill>
            </a:endParaRPr>
          </a:p>
        </p:txBody>
      </p:sp>
      <p:pic>
        <p:nvPicPr>
          <p:cNvPr id="1515523" name="Picture 3" descr="C:\Users\Enrico\Desktop\Campo pro giord j.jpg">
            <a:extLst>
              <a:ext uri="{FF2B5EF4-FFF2-40B4-BE49-F238E27FC236}">
                <a16:creationId xmlns:a16="http://schemas.microsoft.com/office/drawing/2014/main" id="{45C0A271-9405-62AD-35FD-7E42BF393650}"/>
              </a:ext>
            </a:extLst>
          </p:cNvPr>
          <p:cNvPicPr>
            <a:picLocks noChangeAspect="1" noChangeArrowheads="1"/>
          </p:cNvPicPr>
          <p:nvPr/>
        </p:nvPicPr>
        <p:blipFill>
          <a:blip r:embed="rId3"/>
          <a:srcRect/>
          <a:stretch>
            <a:fillRect/>
          </a:stretch>
        </p:blipFill>
        <p:spPr bwMode="auto">
          <a:xfrm>
            <a:off x="522288" y="490538"/>
            <a:ext cx="8137525" cy="5153025"/>
          </a:xfrm>
          <a:prstGeom prst="rect">
            <a:avLst/>
          </a:prstGeom>
          <a:ln w="28575">
            <a:solidFill>
              <a:schemeClr val="tx1"/>
            </a:solidFill>
          </a:ln>
          <a:effectLst>
            <a:outerShdw blurRad="292100" dist="139700" dir="2700000" algn="tl" rotWithShape="0">
              <a:srgbClr val="333333">
                <a:alpha val="65000"/>
              </a:srgbClr>
            </a:outerShdw>
          </a:effectLst>
        </p:spPr>
      </p:pic>
      <p:sp>
        <p:nvSpPr>
          <p:cNvPr id="276484" name="Rettangolo 4">
            <a:extLst>
              <a:ext uri="{FF2B5EF4-FFF2-40B4-BE49-F238E27FC236}">
                <a16:creationId xmlns:a16="http://schemas.microsoft.com/office/drawing/2014/main" id="{B2CF0CE2-98BF-ACBE-8E01-1630B0A27C1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F72B2F6A-7BFB-E8A2-5AEA-DC2869D1E7BB}"/>
              </a:ext>
            </a:extLst>
          </p:cNvPr>
          <p:cNvSpPr txBox="1"/>
          <p:nvPr/>
        </p:nvSpPr>
        <p:spPr>
          <a:xfrm>
            <a:off x="1074738" y="5880100"/>
            <a:ext cx="6994525" cy="369888"/>
          </a:xfrm>
          <a:prstGeom prst="rect">
            <a:avLst/>
          </a:prstGeom>
          <a:solidFill>
            <a:srgbClr val="FFFF00"/>
          </a:solidFill>
          <a:ln w="12700">
            <a:solidFill>
              <a:schemeClr val="accent4">
                <a:lumMod val="10000"/>
              </a:schemeClr>
            </a:solidFill>
          </a:ln>
        </p:spPr>
        <p:txBody>
          <a:bodyPr>
            <a:spAutoFit/>
          </a:bodyPr>
          <a:lstStyle/>
          <a:p>
            <a:pPr>
              <a:defRPr/>
            </a:pPr>
            <a:r>
              <a:rPr lang="it-CH" b="1" dirty="0">
                <a:solidFill>
                  <a:schemeClr val="accent4">
                    <a:lumMod val="10000"/>
                  </a:schemeClr>
                </a:solidFill>
              </a:rPr>
              <a:t>Il campo profughi di </a:t>
            </a:r>
            <a:r>
              <a:rPr lang="it-CH" b="1" dirty="0" err="1">
                <a:solidFill>
                  <a:schemeClr val="accent4">
                    <a:lumMod val="10000"/>
                  </a:schemeClr>
                </a:solidFill>
              </a:rPr>
              <a:t>Zaatari</a:t>
            </a:r>
            <a:r>
              <a:rPr lang="it-CH" b="1" dirty="0">
                <a:solidFill>
                  <a:schemeClr val="accent4">
                    <a:lumMod val="10000"/>
                  </a:schemeClr>
                </a:solidFill>
              </a:rPr>
              <a:t>, Giordania, ospita 115.000 rifugiati</a:t>
            </a:r>
          </a:p>
        </p:txBody>
      </p:sp>
      <p:sp>
        <p:nvSpPr>
          <p:cNvPr id="276486" name="CasellaDiTesto 1">
            <a:extLst>
              <a:ext uri="{FF2B5EF4-FFF2-40B4-BE49-F238E27FC236}">
                <a16:creationId xmlns:a16="http://schemas.microsoft.com/office/drawing/2014/main" id="{6BC82B9D-B91B-E079-B741-0D1318598CE9}"/>
              </a:ext>
            </a:extLst>
          </p:cNvPr>
          <p:cNvSpPr txBox="1">
            <a:spLocks noChangeArrowheads="1"/>
          </p:cNvSpPr>
          <p:nvPr/>
        </p:nvSpPr>
        <p:spPr bwMode="auto">
          <a:xfrm>
            <a:off x="3887788" y="6253163"/>
            <a:ext cx="1368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Il disastro</a:t>
            </a:r>
          </a:p>
        </p:txBody>
      </p:sp>
      <p:sp>
        <p:nvSpPr>
          <p:cNvPr id="3" name="Rettangolo 2">
            <a:extLst>
              <a:ext uri="{FF2B5EF4-FFF2-40B4-BE49-F238E27FC236}">
                <a16:creationId xmlns:a16="http://schemas.microsoft.com/office/drawing/2014/main" id="{CF31CBDF-DCBC-43A0-B27A-7DFF5AC1AE7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Number Placeholder 3">
            <a:extLst>
              <a:ext uri="{FF2B5EF4-FFF2-40B4-BE49-F238E27FC236}">
                <a16:creationId xmlns:a16="http://schemas.microsoft.com/office/drawing/2014/main" id="{4C8B80C5-8387-D145-ED91-C4BBB431F14C}"/>
              </a:ext>
            </a:extLst>
          </p:cNvPr>
          <p:cNvSpPr>
            <a:spLocks noGrp="1"/>
          </p:cNvSpPr>
          <p:nvPr>
            <p:ph type="sldNum" sz="quarter" idx="12"/>
          </p:nvPr>
        </p:nvSpPr>
        <p:spPr>
          <a:xfrm>
            <a:off x="7204075" y="4751388"/>
            <a:ext cx="94615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08CDF80-C4AC-4395-A0D8-7451AA443BC3}" type="slidenum">
              <a:rPr lang="it-IT" altLang="it-CH" sz="1400" b="1" smtClean="0">
                <a:solidFill>
                  <a:srgbClr val="FFFFFF"/>
                </a:solidFill>
              </a:rPr>
              <a:pPr>
                <a:spcBef>
                  <a:spcPct val="0"/>
                </a:spcBef>
                <a:buFontTx/>
                <a:buNone/>
              </a:pPr>
              <a:t>102</a:t>
            </a:fld>
            <a:endParaRPr lang="it-IT" altLang="it-CH" sz="1400" b="1">
              <a:solidFill>
                <a:srgbClr val="FFFFFF"/>
              </a:solidFill>
            </a:endParaRPr>
          </a:p>
        </p:txBody>
      </p:sp>
      <p:pic>
        <p:nvPicPr>
          <p:cNvPr id="436227" name="Picture 2" descr="nakba">
            <a:extLst>
              <a:ext uri="{FF2B5EF4-FFF2-40B4-BE49-F238E27FC236}">
                <a16:creationId xmlns:a16="http://schemas.microsoft.com/office/drawing/2014/main" id="{24B84501-2FF8-DAC3-5220-5B48CE82EFB9}"/>
              </a:ext>
            </a:extLst>
          </p:cNvPr>
          <p:cNvPicPr>
            <a:picLocks noChangeAspect="1" noChangeArrowheads="1"/>
          </p:cNvPicPr>
          <p:nvPr/>
        </p:nvPicPr>
        <p:blipFill>
          <a:blip r:embed="rId3"/>
          <a:srcRect/>
          <a:stretch>
            <a:fillRect/>
          </a:stretch>
        </p:blipFill>
        <p:spPr bwMode="auto">
          <a:xfrm>
            <a:off x="827088" y="908050"/>
            <a:ext cx="6086475" cy="409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034244" name="Text Box 3">
            <a:extLst>
              <a:ext uri="{FF2B5EF4-FFF2-40B4-BE49-F238E27FC236}">
                <a16:creationId xmlns:a16="http://schemas.microsoft.com/office/drawing/2014/main" id="{AD93D7C5-DDF1-3A4F-64E5-95CD796B47F6}"/>
              </a:ext>
            </a:extLst>
          </p:cNvPr>
          <p:cNvSpPr txBox="1">
            <a:spLocks noChangeArrowheads="1"/>
          </p:cNvSpPr>
          <p:nvPr/>
        </p:nvSpPr>
        <p:spPr bwMode="auto">
          <a:xfrm>
            <a:off x="827088" y="5208588"/>
            <a:ext cx="6086475" cy="36988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Tengo le </a:t>
            </a:r>
            <a:r>
              <a:rPr lang="fr-CH" altLang="it-CH" dirty="0" err="1"/>
              <a:t>chiavi</a:t>
            </a:r>
            <a:r>
              <a:rPr lang="fr-CH" altLang="it-CH" dirty="0"/>
              <a:t> di casa </a:t>
            </a:r>
            <a:r>
              <a:rPr lang="fr-CH" altLang="it-CH" dirty="0" err="1"/>
              <a:t>mia</a:t>
            </a:r>
            <a:r>
              <a:rPr lang="fr-CH" altLang="it-CH" dirty="0"/>
              <a:t>: un giorno </a:t>
            </a:r>
            <a:r>
              <a:rPr lang="fr-CH" altLang="it-CH" dirty="0" err="1"/>
              <a:t>ritornerò</a:t>
            </a:r>
            <a:r>
              <a:rPr lang="fr-CH" altLang="it-CH" dirty="0"/>
              <a:t> !</a:t>
            </a:r>
            <a:endParaRPr lang="it-IT" altLang="it-CH" dirty="0"/>
          </a:p>
        </p:txBody>
      </p:sp>
      <p:sp>
        <p:nvSpPr>
          <p:cNvPr id="278533" name="CasellaDiTesto 1">
            <a:extLst>
              <a:ext uri="{FF2B5EF4-FFF2-40B4-BE49-F238E27FC236}">
                <a16:creationId xmlns:a16="http://schemas.microsoft.com/office/drawing/2014/main" id="{4BAB3886-D3D0-D63B-A172-1447654039AC}"/>
              </a:ext>
            </a:extLst>
          </p:cNvPr>
          <p:cNvSpPr txBox="1">
            <a:spLocks noChangeArrowheads="1"/>
          </p:cNvSpPr>
          <p:nvPr/>
        </p:nvSpPr>
        <p:spPr bwMode="auto">
          <a:xfrm>
            <a:off x="7281863" y="2403475"/>
            <a:ext cx="147637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La Palestina esiste perchè resiste.</a:t>
            </a:r>
          </a:p>
        </p:txBody>
      </p:sp>
      <p:sp>
        <p:nvSpPr>
          <p:cNvPr id="278534" name="Rettangolo 7">
            <a:extLst>
              <a:ext uri="{FF2B5EF4-FFF2-40B4-BE49-F238E27FC236}">
                <a16:creationId xmlns:a16="http://schemas.microsoft.com/office/drawing/2014/main" id="{E5A4654B-93C5-D4AE-2167-1B6D876188B0}"/>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78535" name="CasellaDiTesto 1">
            <a:extLst>
              <a:ext uri="{FF2B5EF4-FFF2-40B4-BE49-F238E27FC236}">
                <a16:creationId xmlns:a16="http://schemas.microsoft.com/office/drawing/2014/main" id="{661EF5BA-1D67-8C10-89A7-D5DB39656945}"/>
              </a:ext>
            </a:extLst>
          </p:cNvPr>
          <p:cNvSpPr txBox="1">
            <a:spLocks noChangeArrowheads="1"/>
          </p:cNvSpPr>
          <p:nvPr/>
        </p:nvSpPr>
        <p:spPr bwMode="auto">
          <a:xfrm>
            <a:off x="7153275" y="3735388"/>
            <a:ext cx="1727200"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5000" b="1"/>
              <a:t>FINE</a:t>
            </a:r>
          </a:p>
        </p:txBody>
      </p:sp>
      <p:pic>
        <p:nvPicPr>
          <p:cNvPr id="278536" name="Picture 2" descr="C:\Dokumente und Einstellungen\Enrico\Eigene Dateien\Enrico\Documenti\AA Enrico nuovo\Palestina\A Foto\Diversi\Cartoons 1\image001.gif">
            <a:extLst>
              <a:ext uri="{FF2B5EF4-FFF2-40B4-BE49-F238E27FC236}">
                <a16:creationId xmlns:a16="http://schemas.microsoft.com/office/drawing/2014/main" id="{778B201A-25FB-A3AD-77F6-8D5466D3F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1863" y="1044575"/>
            <a:ext cx="1290637"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7" name="CasellaDiTesto 1">
            <a:extLst>
              <a:ext uri="{FF2B5EF4-FFF2-40B4-BE49-F238E27FC236}">
                <a16:creationId xmlns:a16="http://schemas.microsoft.com/office/drawing/2014/main" id="{3A5CE53C-111D-01F7-E670-BF30DBFFA1D5}"/>
              </a:ext>
            </a:extLst>
          </p:cNvPr>
          <p:cNvSpPr txBox="1">
            <a:spLocks noChangeArrowheads="1"/>
          </p:cNvSpPr>
          <p:nvPr/>
        </p:nvSpPr>
        <p:spPr bwMode="auto">
          <a:xfrm>
            <a:off x="1960563" y="5780088"/>
            <a:ext cx="4249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…e che nessuno dica: “Io non sapevo”.</a:t>
            </a:r>
          </a:p>
        </p:txBody>
      </p:sp>
      <p:sp>
        <p:nvSpPr>
          <p:cNvPr id="2" name="Rettangolo 1">
            <a:extLst>
              <a:ext uri="{FF2B5EF4-FFF2-40B4-BE49-F238E27FC236}">
                <a16:creationId xmlns:a16="http://schemas.microsoft.com/office/drawing/2014/main" id="{438A8FBE-8C07-450D-40B1-570211CF5F9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con angoli arrotondati 7">
            <a:extLst>
              <a:ext uri="{FF2B5EF4-FFF2-40B4-BE49-F238E27FC236}">
                <a16:creationId xmlns:a16="http://schemas.microsoft.com/office/drawing/2014/main" id="{A6DAF97F-B76C-F178-3D11-CF710D8D44B4}"/>
              </a:ext>
            </a:extLst>
          </p:cNvPr>
          <p:cNvSpPr/>
          <p:nvPr/>
        </p:nvSpPr>
        <p:spPr>
          <a:xfrm>
            <a:off x="433388" y="420688"/>
            <a:ext cx="2562225" cy="6078537"/>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ttangolo con angoli arrotondati 8">
            <a:extLst>
              <a:ext uri="{FF2B5EF4-FFF2-40B4-BE49-F238E27FC236}">
                <a16:creationId xmlns:a16="http://schemas.microsoft.com/office/drawing/2014/main" id="{7554D68D-1CE6-1D46-C330-27AEDB3651B1}"/>
              </a:ext>
            </a:extLst>
          </p:cNvPr>
          <p:cNvSpPr/>
          <p:nvPr/>
        </p:nvSpPr>
        <p:spPr>
          <a:xfrm>
            <a:off x="6116638" y="409575"/>
            <a:ext cx="2562225" cy="6078538"/>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con angoli arrotondati 3">
            <a:extLst>
              <a:ext uri="{FF2B5EF4-FFF2-40B4-BE49-F238E27FC236}">
                <a16:creationId xmlns:a16="http://schemas.microsoft.com/office/drawing/2014/main" id="{186331D2-F692-3551-6286-A1F10DA5BD85}"/>
              </a:ext>
            </a:extLst>
          </p:cNvPr>
          <p:cNvSpPr/>
          <p:nvPr/>
        </p:nvSpPr>
        <p:spPr>
          <a:xfrm>
            <a:off x="3324225" y="392113"/>
            <a:ext cx="2449513" cy="4632325"/>
          </a:xfrm>
          <a:prstGeom prst="roundRect">
            <a:avLst/>
          </a:prstGeom>
          <a:solidFill>
            <a:schemeClr val="accent4">
              <a:lumMod val="90000"/>
            </a:schemeClr>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3906" name="CasellaDiTesto 1">
            <a:extLst>
              <a:ext uri="{FF2B5EF4-FFF2-40B4-BE49-F238E27FC236}">
                <a16:creationId xmlns:a16="http://schemas.microsoft.com/office/drawing/2014/main" id="{7EF35D64-18AF-3F6B-F292-8F49DC9EFE33}"/>
              </a:ext>
            </a:extLst>
          </p:cNvPr>
          <p:cNvSpPr txBox="1">
            <a:spLocks noChangeArrowheads="1"/>
          </p:cNvSpPr>
          <p:nvPr/>
        </p:nvSpPr>
        <p:spPr bwMode="auto">
          <a:xfrm>
            <a:off x="887413" y="442913"/>
            <a:ext cx="2395537" cy="6078537"/>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b="1" dirty="0" err="1">
                <a:solidFill>
                  <a:schemeClr val="accent4">
                    <a:lumMod val="10000"/>
                  </a:schemeClr>
                </a:solidFill>
              </a:rPr>
              <a:t>Cananei</a:t>
            </a:r>
            <a:endParaRPr lang="en-US" altLang="en-US"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3000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1200"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Egizi</a:t>
            </a:r>
            <a:r>
              <a:rPr lang="en-US" altLang="en-US" b="1" dirty="0">
                <a:solidFill>
                  <a:schemeClr val="accent4">
                    <a:lumMod val="10000"/>
                  </a:schemeClr>
                </a:solidFill>
              </a:rPr>
              <a:t>                       </a:t>
            </a:r>
            <a:r>
              <a:rPr lang="en-US" altLang="en-US" sz="2000" dirty="0">
                <a:solidFill>
                  <a:schemeClr val="accent4">
                    <a:lumMod val="10000"/>
                  </a:schemeClr>
                </a:solidFill>
              </a:rPr>
              <a:t>1488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1400" b="1"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Filistei</a:t>
            </a:r>
            <a:r>
              <a:rPr lang="en-US" altLang="en-US" b="1" dirty="0">
                <a:solidFill>
                  <a:schemeClr val="accent4">
                    <a:lumMod val="10000"/>
                  </a:schemeClr>
                </a:solidFill>
              </a:rPr>
              <a:t> </a:t>
            </a:r>
          </a:p>
          <a:p>
            <a:pPr eaLnBrk="1" hangingPunct="1">
              <a:spcBef>
                <a:spcPct val="0"/>
              </a:spcBef>
              <a:buFontTx/>
              <a:buNone/>
              <a:defRPr/>
            </a:pPr>
            <a:r>
              <a:rPr lang="en-US" altLang="en-US" sz="2000" dirty="0">
                <a:solidFill>
                  <a:schemeClr val="accent4">
                    <a:lumMod val="10000"/>
                  </a:schemeClr>
                </a:solidFill>
              </a:rPr>
              <a:t>1200 </a:t>
            </a:r>
            <a:r>
              <a:rPr lang="en-US" altLang="en-US" sz="2000" dirty="0" err="1">
                <a:solidFill>
                  <a:schemeClr val="accent4">
                    <a:lumMod val="10000"/>
                  </a:schemeClr>
                </a:solidFill>
              </a:rPr>
              <a:t>a.C.</a:t>
            </a:r>
            <a:r>
              <a:rPr lang="en-US" altLang="en-US" sz="2000" dirty="0">
                <a:solidFill>
                  <a:schemeClr val="accent4">
                    <a:lumMod val="10000"/>
                  </a:schemeClr>
                </a:solidFill>
              </a:rPr>
              <a:t> </a:t>
            </a: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Israeliti</a:t>
            </a:r>
            <a:r>
              <a:rPr lang="en-US" altLang="en-US" b="1" dirty="0">
                <a:solidFill>
                  <a:schemeClr val="accent4">
                    <a:lumMod val="10000"/>
                  </a:schemeClr>
                </a:solidFill>
              </a:rPr>
              <a:t>   </a:t>
            </a:r>
            <a:r>
              <a:rPr lang="en-US" altLang="en-US" sz="2500" b="1" dirty="0">
                <a:solidFill>
                  <a:schemeClr val="accent4">
                    <a:lumMod val="10000"/>
                  </a:schemeClr>
                </a:solidFill>
              </a:rPr>
              <a:t>                </a:t>
            </a:r>
            <a:r>
              <a:rPr lang="en-US" altLang="en-US" sz="2000" dirty="0">
                <a:solidFill>
                  <a:schemeClr val="accent4">
                    <a:lumMod val="10000"/>
                  </a:schemeClr>
                </a:solidFill>
              </a:rPr>
              <a:t>1000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1400" b="1"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Fenici</a:t>
            </a:r>
            <a:r>
              <a:rPr lang="en-US" altLang="en-US" b="1" dirty="0">
                <a:solidFill>
                  <a:schemeClr val="accent4">
                    <a:lumMod val="10000"/>
                  </a:schemeClr>
                </a:solidFill>
              </a:rPr>
              <a:t>              </a:t>
            </a:r>
            <a:r>
              <a:rPr lang="en-US" altLang="en-US" sz="2000" dirty="0">
                <a:solidFill>
                  <a:schemeClr val="accent4">
                    <a:lumMod val="10000"/>
                  </a:schemeClr>
                </a:solidFill>
              </a:rPr>
              <a:t>925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b="1" dirty="0">
                <a:solidFill>
                  <a:schemeClr val="accent4">
                    <a:lumMod val="10000"/>
                  </a:schemeClr>
                </a:solidFill>
              </a:rPr>
              <a:t>Assiri </a:t>
            </a:r>
            <a:r>
              <a:rPr lang="en-US" altLang="en-US" sz="1200" b="1" dirty="0">
                <a:solidFill>
                  <a:schemeClr val="accent4">
                    <a:lumMod val="10000"/>
                  </a:schemeClr>
                </a:solidFill>
              </a:rPr>
              <a:t>                          </a:t>
            </a:r>
            <a:r>
              <a:rPr lang="en-US" altLang="en-US" sz="2400" dirty="0">
                <a:solidFill>
                  <a:schemeClr val="accent4">
                    <a:lumMod val="10000"/>
                  </a:schemeClr>
                </a:solidFill>
              </a:rPr>
              <a:t>733 </a:t>
            </a:r>
            <a:r>
              <a:rPr lang="en-US" altLang="en-US" sz="2400" dirty="0" err="1">
                <a:solidFill>
                  <a:schemeClr val="accent4">
                    <a:lumMod val="10000"/>
                  </a:schemeClr>
                </a:solidFill>
              </a:rPr>
              <a:t>a.C.</a:t>
            </a:r>
            <a:endParaRPr lang="en-US" altLang="en-US" sz="2400" dirty="0">
              <a:solidFill>
                <a:schemeClr val="accent4">
                  <a:lumMod val="10000"/>
                </a:schemeClr>
              </a:solidFill>
            </a:endParaRPr>
          </a:p>
          <a:p>
            <a:pPr eaLnBrk="1" hangingPunct="1">
              <a:spcBef>
                <a:spcPct val="0"/>
              </a:spcBef>
              <a:buFontTx/>
              <a:buNone/>
              <a:defRPr/>
            </a:pPr>
            <a:endParaRPr lang="en-US" altLang="en-US" sz="500" b="1" dirty="0">
              <a:solidFill>
                <a:schemeClr val="accent4">
                  <a:lumMod val="10000"/>
                </a:schemeClr>
              </a:solidFill>
            </a:endParaRPr>
          </a:p>
        </p:txBody>
      </p:sp>
      <p:sp>
        <p:nvSpPr>
          <p:cNvPr id="123907" name="CasellaDiTesto 2">
            <a:extLst>
              <a:ext uri="{FF2B5EF4-FFF2-40B4-BE49-F238E27FC236}">
                <a16:creationId xmlns:a16="http://schemas.microsoft.com/office/drawing/2014/main" id="{3CDC8261-E3ED-5B21-5D7A-87C23E1E8CA4}"/>
              </a:ext>
            </a:extLst>
          </p:cNvPr>
          <p:cNvSpPr txBox="1">
            <a:spLocks noChangeArrowheads="1"/>
          </p:cNvSpPr>
          <p:nvPr/>
        </p:nvSpPr>
        <p:spPr bwMode="auto">
          <a:xfrm>
            <a:off x="3397250" y="615950"/>
            <a:ext cx="2305050" cy="4416425"/>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en-US" altLang="en-US" sz="3000" b="1" dirty="0" err="1">
                <a:solidFill>
                  <a:schemeClr val="accent4">
                    <a:lumMod val="10000"/>
                  </a:schemeClr>
                </a:solidFill>
              </a:rPr>
              <a:t>Babilonesi</a:t>
            </a:r>
            <a:endParaRPr lang="en-US" altLang="en-US" sz="3000" b="1"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597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Persiani</a:t>
            </a:r>
            <a:endParaRPr lang="en-US" altLang="en-US" b="1" dirty="0">
              <a:solidFill>
                <a:schemeClr val="accent4">
                  <a:lumMod val="10000"/>
                </a:schemeClr>
              </a:solidFill>
            </a:endParaRPr>
          </a:p>
          <a:p>
            <a:pPr algn="ctr" eaLnBrk="1" hangingPunct="1">
              <a:spcBef>
                <a:spcPct val="0"/>
              </a:spcBef>
              <a:buFontTx/>
              <a:buNone/>
              <a:defRPr/>
            </a:pPr>
            <a:r>
              <a:rPr lang="en-US" altLang="en-US" sz="2000" dirty="0">
                <a:solidFill>
                  <a:schemeClr val="accent4">
                    <a:lumMod val="10000"/>
                  </a:schemeClr>
                </a:solidFill>
              </a:rPr>
              <a:t>539 </a:t>
            </a:r>
            <a:r>
              <a:rPr lang="en-US" altLang="en-US" sz="2000" dirty="0" err="1">
                <a:solidFill>
                  <a:schemeClr val="accent4">
                    <a:lumMod val="10000"/>
                  </a:schemeClr>
                </a:solidFill>
              </a:rPr>
              <a:t>a.C.</a:t>
            </a:r>
            <a:r>
              <a:rPr lang="en-US" altLang="en-US" sz="2000" dirty="0">
                <a:solidFill>
                  <a:schemeClr val="accent4">
                    <a:lumMod val="10000"/>
                  </a:schemeClr>
                </a:solidFill>
              </a:rPr>
              <a:t> - Ciro</a:t>
            </a:r>
          </a:p>
          <a:p>
            <a:pPr algn="ctr" eaLnBrk="1" hangingPunct="1">
              <a:spcBef>
                <a:spcPct val="0"/>
              </a:spcBef>
              <a:buFontTx/>
              <a:buNone/>
              <a:defRPr/>
            </a:pPr>
            <a:endParaRPr lang="en-US" altLang="en-US" sz="1400" dirty="0">
              <a:solidFill>
                <a:schemeClr val="accent4">
                  <a:lumMod val="10000"/>
                </a:schemeClr>
              </a:solidFill>
            </a:endParaRPr>
          </a:p>
          <a:p>
            <a:pPr algn="ctr" eaLnBrk="1" hangingPunct="1">
              <a:spcBef>
                <a:spcPct val="0"/>
              </a:spcBef>
              <a:buFontTx/>
              <a:buNone/>
              <a:defRPr/>
            </a:pPr>
            <a:r>
              <a:rPr lang="en-US" altLang="en-US" b="1" dirty="0" err="1">
                <a:solidFill>
                  <a:schemeClr val="accent4">
                    <a:lumMod val="10000"/>
                  </a:schemeClr>
                </a:solidFill>
              </a:rPr>
              <a:t>Macedoni</a:t>
            </a:r>
            <a:r>
              <a:rPr lang="en-US" altLang="en-US" b="1" dirty="0">
                <a:solidFill>
                  <a:schemeClr val="accent4">
                    <a:lumMod val="10000"/>
                  </a:schemeClr>
                </a:solidFill>
              </a:rPr>
              <a:t>               </a:t>
            </a:r>
            <a:r>
              <a:rPr lang="en-US" altLang="en-US" sz="2000" dirty="0">
                <a:solidFill>
                  <a:schemeClr val="accent4">
                    <a:lumMod val="10000"/>
                  </a:schemeClr>
                </a:solidFill>
              </a:rPr>
              <a:t>Alessandro </a:t>
            </a:r>
            <a:r>
              <a:rPr lang="en-US" altLang="en-US" sz="2000" dirty="0" err="1">
                <a:solidFill>
                  <a:schemeClr val="accent4">
                    <a:lumMod val="10000"/>
                  </a:schemeClr>
                </a:solidFill>
              </a:rPr>
              <a:t>Magno</a:t>
            </a:r>
            <a:r>
              <a:rPr lang="en-US" altLang="en-US" sz="2000" dirty="0">
                <a:solidFill>
                  <a:schemeClr val="accent4">
                    <a:lumMod val="10000"/>
                  </a:schemeClr>
                </a:solidFill>
              </a:rPr>
              <a:t> 322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algn="ctr" eaLnBrk="1" hangingPunct="1">
              <a:spcBef>
                <a:spcPct val="0"/>
              </a:spcBef>
              <a:buFontTx/>
              <a:buNone/>
              <a:defRPr/>
            </a:pPr>
            <a:endParaRPr lang="en-US" altLang="en-US" sz="1400" b="1" dirty="0">
              <a:solidFill>
                <a:schemeClr val="accent4">
                  <a:lumMod val="10000"/>
                </a:schemeClr>
              </a:solidFill>
            </a:endParaRPr>
          </a:p>
          <a:p>
            <a:pPr algn="ctr" eaLnBrk="1" hangingPunct="1">
              <a:spcBef>
                <a:spcPct val="0"/>
              </a:spcBef>
              <a:buFontTx/>
              <a:buNone/>
              <a:defRPr/>
            </a:pPr>
            <a:r>
              <a:rPr lang="en-US" altLang="en-US" b="1" dirty="0">
                <a:solidFill>
                  <a:schemeClr val="accent4">
                    <a:lumMod val="10000"/>
                  </a:schemeClr>
                </a:solidFill>
              </a:rPr>
              <a:t>Romani                    </a:t>
            </a:r>
            <a:r>
              <a:rPr lang="en-US" altLang="en-US" sz="2000" dirty="0">
                <a:solidFill>
                  <a:schemeClr val="accent4">
                    <a:lumMod val="10000"/>
                  </a:schemeClr>
                </a:solidFill>
              </a:rPr>
              <a:t>70 </a:t>
            </a:r>
            <a:r>
              <a:rPr lang="en-US" altLang="en-US" sz="2000" dirty="0" err="1">
                <a:solidFill>
                  <a:schemeClr val="accent4">
                    <a:lumMod val="10000"/>
                  </a:schemeClr>
                </a:solidFill>
              </a:rPr>
              <a:t>a.C.</a:t>
            </a:r>
            <a:endParaRPr lang="en-US" altLang="en-US" sz="2000" dirty="0">
              <a:solidFill>
                <a:schemeClr val="accent4">
                  <a:lumMod val="10000"/>
                </a:schemeClr>
              </a:solidFill>
            </a:endParaRPr>
          </a:p>
          <a:p>
            <a:pPr eaLnBrk="1" hangingPunct="1">
              <a:spcBef>
                <a:spcPct val="0"/>
              </a:spcBef>
              <a:buFontTx/>
              <a:buNone/>
              <a:defRPr/>
            </a:pPr>
            <a:endParaRPr lang="en-US" altLang="en-US" sz="500" b="1" dirty="0">
              <a:solidFill>
                <a:schemeClr val="accent4">
                  <a:lumMod val="10000"/>
                </a:schemeClr>
              </a:solidFill>
            </a:endParaRPr>
          </a:p>
        </p:txBody>
      </p:sp>
      <p:sp>
        <p:nvSpPr>
          <p:cNvPr id="123908" name="CasellaDiTesto 3">
            <a:extLst>
              <a:ext uri="{FF2B5EF4-FFF2-40B4-BE49-F238E27FC236}">
                <a16:creationId xmlns:a16="http://schemas.microsoft.com/office/drawing/2014/main" id="{BE07F539-4ECC-06AF-59EC-DD759571A4D0}"/>
              </a:ext>
            </a:extLst>
          </p:cNvPr>
          <p:cNvSpPr txBox="1">
            <a:spLocks noChangeArrowheads="1"/>
          </p:cNvSpPr>
          <p:nvPr/>
        </p:nvSpPr>
        <p:spPr bwMode="auto">
          <a:xfrm>
            <a:off x="6267450" y="493713"/>
            <a:ext cx="2562225" cy="6032500"/>
          </a:xfrm>
          <a:prstGeom prst="rect">
            <a:avLst/>
          </a:prstGeom>
          <a:noFill/>
          <a:ln w="19050">
            <a:no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defRPr/>
            </a:pPr>
            <a:r>
              <a:rPr lang="en-US" altLang="en-US" b="1" dirty="0">
                <a:solidFill>
                  <a:schemeClr val="accent4">
                    <a:lumMod val="10000"/>
                  </a:schemeClr>
                </a:solidFill>
              </a:rPr>
              <a:t>Arabi</a:t>
            </a:r>
          </a:p>
          <a:p>
            <a:pPr eaLnBrk="1" hangingPunct="1">
              <a:spcBef>
                <a:spcPct val="0"/>
              </a:spcBef>
              <a:buFontTx/>
              <a:buNone/>
              <a:defRPr/>
            </a:pPr>
            <a:r>
              <a:rPr lang="en-US" altLang="en-US" sz="2000" dirty="0">
                <a:solidFill>
                  <a:schemeClr val="accent4">
                    <a:lumMod val="10000"/>
                  </a:schemeClr>
                </a:solidFill>
              </a:rPr>
              <a:t>632 </a:t>
            </a:r>
            <a:r>
              <a:rPr lang="en-US" altLang="en-US" sz="2000" dirty="0" err="1">
                <a:solidFill>
                  <a:schemeClr val="accent4">
                    <a:lumMod val="10000"/>
                  </a:schemeClr>
                </a:solidFill>
              </a:rPr>
              <a:t>d.C.</a:t>
            </a:r>
            <a:endParaRPr lang="en-US" altLang="en-US" b="1" dirty="0">
              <a:solidFill>
                <a:schemeClr val="accent4">
                  <a:lumMod val="10000"/>
                </a:schemeClr>
              </a:solidFill>
            </a:endParaRPr>
          </a:p>
          <a:p>
            <a:pPr eaLnBrk="1" hangingPunct="1">
              <a:spcBef>
                <a:spcPct val="0"/>
              </a:spcBef>
              <a:buFontTx/>
              <a:buNone/>
              <a:defRPr/>
            </a:pPr>
            <a:r>
              <a:rPr lang="en-US" altLang="en-US" b="1" dirty="0">
                <a:solidFill>
                  <a:schemeClr val="accent4">
                    <a:lumMod val="10000"/>
                  </a:schemeClr>
                </a:solidFill>
              </a:rPr>
              <a:t>Cristiani</a:t>
            </a:r>
            <a:r>
              <a:rPr lang="en-US" altLang="en-US" sz="4400" b="1" dirty="0">
                <a:solidFill>
                  <a:schemeClr val="accent4">
                    <a:lumMod val="10000"/>
                  </a:schemeClr>
                </a:solidFill>
              </a:rPr>
              <a:t>      </a:t>
            </a:r>
            <a:r>
              <a:rPr lang="en-US" altLang="en-US" sz="2000" dirty="0">
                <a:solidFill>
                  <a:schemeClr val="accent4">
                    <a:lumMod val="10000"/>
                  </a:schemeClr>
                </a:solidFill>
              </a:rPr>
              <a:t>1039 - </a:t>
            </a:r>
            <a:r>
              <a:rPr lang="en-US" altLang="en-US" sz="2000" dirty="0" err="1">
                <a:solidFill>
                  <a:schemeClr val="accent4">
                    <a:lumMod val="10000"/>
                  </a:schemeClr>
                </a:solidFill>
              </a:rPr>
              <a:t>Crociati</a:t>
            </a:r>
            <a:endParaRPr lang="en-US" altLang="en-US" sz="2000" dirty="0">
              <a:solidFill>
                <a:schemeClr val="accent4">
                  <a:lumMod val="10000"/>
                </a:schemeClr>
              </a:solidFill>
            </a:endParaRPr>
          </a:p>
          <a:p>
            <a:pPr eaLnBrk="1" hangingPunct="1">
              <a:spcBef>
                <a:spcPct val="0"/>
              </a:spcBef>
              <a:buFontTx/>
              <a:buNone/>
              <a:defRPr/>
            </a:pPr>
            <a:endParaRPr lang="en-US" altLang="en-US" sz="1400" b="1" dirty="0">
              <a:solidFill>
                <a:schemeClr val="accent4">
                  <a:lumMod val="10000"/>
                </a:schemeClr>
              </a:solidFill>
            </a:endParaRPr>
          </a:p>
          <a:p>
            <a:pPr eaLnBrk="1" hangingPunct="1">
              <a:spcBef>
                <a:spcPct val="0"/>
              </a:spcBef>
              <a:buFontTx/>
              <a:buNone/>
              <a:defRPr/>
            </a:pPr>
            <a:r>
              <a:rPr lang="en-US" altLang="en-US" sz="2800" b="1" dirty="0" err="1">
                <a:solidFill>
                  <a:schemeClr val="accent4">
                    <a:lumMod val="10000"/>
                  </a:schemeClr>
                </a:solidFill>
              </a:rPr>
              <a:t>Mamelucchi</a:t>
            </a:r>
            <a:endParaRPr lang="en-US" altLang="en-US" sz="2800"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1253 - </a:t>
            </a:r>
            <a:r>
              <a:rPr lang="en-US" altLang="en-US" sz="2000" dirty="0" err="1">
                <a:solidFill>
                  <a:schemeClr val="accent4">
                    <a:lumMod val="10000"/>
                  </a:schemeClr>
                </a:solidFill>
              </a:rPr>
              <a:t>Saladino</a:t>
            </a:r>
            <a:endParaRPr lang="en-US" altLang="en-US" sz="2000" dirty="0">
              <a:solidFill>
                <a:schemeClr val="accent4">
                  <a:lumMod val="10000"/>
                </a:schemeClr>
              </a:solidFill>
            </a:endParaRP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Ottomani</a:t>
            </a:r>
            <a:endParaRPr lang="en-US" altLang="en-US"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1516</a:t>
            </a: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b="1" dirty="0" err="1">
                <a:solidFill>
                  <a:schemeClr val="accent4">
                    <a:lumMod val="10000"/>
                  </a:schemeClr>
                </a:solidFill>
              </a:rPr>
              <a:t>Britannici</a:t>
            </a:r>
            <a:endParaRPr lang="en-US" altLang="en-US"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1917</a:t>
            </a:r>
          </a:p>
          <a:p>
            <a:pPr eaLnBrk="1" hangingPunct="1">
              <a:spcBef>
                <a:spcPct val="0"/>
              </a:spcBef>
              <a:buFontTx/>
              <a:buNone/>
              <a:defRPr/>
            </a:pPr>
            <a:endParaRPr lang="en-US" altLang="en-US" sz="1400" dirty="0">
              <a:solidFill>
                <a:schemeClr val="accent4">
                  <a:lumMod val="10000"/>
                </a:schemeClr>
              </a:solidFill>
            </a:endParaRPr>
          </a:p>
          <a:p>
            <a:pPr eaLnBrk="1" hangingPunct="1">
              <a:spcBef>
                <a:spcPct val="0"/>
              </a:spcBef>
              <a:buFontTx/>
              <a:buNone/>
              <a:defRPr/>
            </a:pPr>
            <a:r>
              <a:rPr lang="en-US" altLang="en-US" sz="2800" b="1" dirty="0" err="1">
                <a:solidFill>
                  <a:schemeClr val="accent4">
                    <a:lumMod val="10000"/>
                  </a:schemeClr>
                </a:solidFill>
              </a:rPr>
              <a:t>Sionisti</a:t>
            </a:r>
            <a:endParaRPr lang="en-US" altLang="en-US" sz="2800" b="1" dirty="0">
              <a:solidFill>
                <a:schemeClr val="accent4">
                  <a:lumMod val="10000"/>
                </a:schemeClr>
              </a:solidFill>
            </a:endParaRPr>
          </a:p>
          <a:p>
            <a:pPr eaLnBrk="1" hangingPunct="1">
              <a:spcBef>
                <a:spcPct val="0"/>
              </a:spcBef>
              <a:buFontTx/>
              <a:buNone/>
              <a:defRPr/>
            </a:pPr>
            <a:r>
              <a:rPr lang="en-US" altLang="en-US" sz="2000" dirty="0">
                <a:solidFill>
                  <a:schemeClr val="accent4">
                    <a:lumMod val="10000"/>
                  </a:schemeClr>
                </a:solidFill>
              </a:rPr>
              <a:t>1948 </a:t>
            </a:r>
            <a:endParaRPr lang="en-US" altLang="en-US" sz="500" b="1" dirty="0">
              <a:solidFill>
                <a:schemeClr val="accent4">
                  <a:lumMod val="10000"/>
                </a:schemeClr>
              </a:solidFill>
            </a:endParaRPr>
          </a:p>
        </p:txBody>
      </p:sp>
      <p:sp>
        <p:nvSpPr>
          <p:cNvPr id="10" name="Rettangolo con angoli arrotondati 9">
            <a:extLst>
              <a:ext uri="{FF2B5EF4-FFF2-40B4-BE49-F238E27FC236}">
                <a16:creationId xmlns:a16="http://schemas.microsoft.com/office/drawing/2014/main" id="{514F01F7-0BF9-9D87-4FEA-E31E92173B64}"/>
              </a:ext>
            </a:extLst>
          </p:cNvPr>
          <p:cNvSpPr/>
          <p:nvPr/>
        </p:nvSpPr>
        <p:spPr>
          <a:xfrm>
            <a:off x="3324225" y="5229225"/>
            <a:ext cx="2503488" cy="1236663"/>
          </a:xfrm>
          <a:prstGeom prst="roundRect">
            <a:avLst>
              <a:gd name="adj" fmla="val 29770"/>
            </a:avLst>
          </a:prstGeom>
          <a:solidFill>
            <a:srgbClr val="FFFF00"/>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06A629C6-7BDF-575E-AA6A-A199E4A2D145}"/>
              </a:ext>
            </a:extLst>
          </p:cNvPr>
          <p:cNvSpPr txBox="1"/>
          <p:nvPr/>
        </p:nvSpPr>
        <p:spPr>
          <a:xfrm>
            <a:off x="3744913" y="5248275"/>
            <a:ext cx="1657350" cy="1169988"/>
          </a:xfrm>
          <a:prstGeom prst="rect">
            <a:avLst/>
          </a:prstGeom>
          <a:noFill/>
        </p:spPr>
        <p:txBody>
          <a:bodyPr>
            <a:spAutoFit/>
          </a:bodyPr>
          <a:lstStyle/>
          <a:p>
            <a:pPr algn="ctr">
              <a:defRPr/>
            </a:pPr>
            <a:r>
              <a:rPr lang="en-US" sz="2200" b="1" dirty="0">
                <a:solidFill>
                  <a:schemeClr val="accent4">
                    <a:lumMod val="10000"/>
                  </a:schemeClr>
                </a:solidFill>
              </a:rPr>
              <a:t>Il via-</a:t>
            </a:r>
            <a:r>
              <a:rPr lang="en-US" sz="2200" b="1" dirty="0" err="1">
                <a:solidFill>
                  <a:schemeClr val="accent4">
                    <a:lumMod val="10000"/>
                  </a:schemeClr>
                </a:solidFill>
              </a:rPr>
              <a:t>vai</a:t>
            </a:r>
            <a:r>
              <a:rPr lang="en-US" sz="2200" b="1" dirty="0">
                <a:solidFill>
                  <a:schemeClr val="accent4">
                    <a:lumMod val="10000"/>
                  </a:schemeClr>
                </a:solidFill>
              </a:rPr>
              <a:t> in </a:t>
            </a:r>
            <a:r>
              <a:rPr lang="en-US" sz="2600" b="1" dirty="0" err="1">
                <a:solidFill>
                  <a:schemeClr val="accent4">
                    <a:lumMod val="10000"/>
                  </a:schemeClr>
                </a:solidFill>
              </a:rPr>
              <a:t>Palestina</a:t>
            </a:r>
            <a:r>
              <a:rPr lang="en-US" sz="2200" b="1" dirty="0">
                <a:solidFill>
                  <a:schemeClr val="accent4">
                    <a:lumMod val="10000"/>
                  </a:schemeClr>
                </a:solidFill>
              </a:rPr>
              <a:t> </a:t>
            </a:r>
            <a:r>
              <a:rPr lang="en-US" sz="2200" b="1" dirty="0" err="1">
                <a:solidFill>
                  <a:schemeClr val="accent4">
                    <a:lumMod val="10000"/>
                  </a:schemeClr>
                </a:solidFill>
              </a:rPr>
              <a:t>nei</a:t>
            </a:r>
            <a:r>
              <a:rPr lang="en-US" sz="2200" b="1" dirty="0">
                <a:solidFill>
                  <a:schemeClr val="accent4">
                    <a:lumMod val="10000"/>
                  </a:schemeClr>
                </a:solidFill>
              </a:rPr>
              <a:t> </a:t>
            </a:r>
            <a:r>
              <a:rPr lang="en-US" sz="2200" b="1" dirty="0" err="1">
                <a:solidFill>
                  <a:schemeClr val="accent4">
                    <a:lumMod val="10000"/>
                  </a:schemeClr>
                </a:solidFill>
              </a:rPr>
              <a:t>secoli</a:t>
            </a:r>
            <a:endParaRPr lang="en-US" sz="2200" b="1" dirty="0">
              <a:solidFill>
                <a:schemeClr val="accent4">
                  <a:lumMod val="10000"/>
                </a:schemeClr>
              </a:solidFill>
            </a:endParaRPr>
          </a:p>
        </p:txBody>
      </p:sp>
      <p:sp>
        <p:nvSpPr>
          <p:cNvPr id="105482" name="Slide Number Placeholder 3">
            <a:extLst>
              <a:ext uri="{FF2B5EF4-FFF2-40B4-BE49-F238E27FC236}">
                <a16:creationId xmlns:a16="http://schemas.microsoft.com/office/drawing/2014/main" id="{08900599-D9F0-742B-700B-7BFC9011F5C5}"/>
              </a:ext>
            </a:extLst>
          </p:cNvPr>
          <p:cNvSpPr>
            <a:spLocks noGrp="1"/>
          </p:cNvSpPr>
          <p:nvPr>
            <p:ph type="sldNum" sz="quarter" idx="12"/>
          </p:nvPr>
        </p:nvSpPr>
        <p:spPr>
          <a:xfrm>
            <a:off x="8216900" y="6276975"/>
            <a:ext cx="741363" cy="3778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7A2DF9-B0D2-4BC4-8292-1DED43B860F0}" type="slidenum">
              <a:rPr lang="it-IT" altLang="it-CH" sz="1400" b="1" smtClean="0">
                <a:solidFill>
                  <a:srgbClr val="FFFFFF"/>
                </a:solidFill>
              </a:rPr>
              <a:pPr>
                <a:spcBef>
                  <a:spcPct val="0"/>
                </a:spcBef>
                <a:buFontTx/>
                <a:buNone/>
              </a:pPr>
              <a:t>11</a:t>
            </a:fld>
            <a:endParaRPr lang="it-IT" altLang="it-CH" sz="1400" b="1">
              <a:solidFill>
                <a:srgbClr val="FFFFFF"/>
              </a:solidFill>
            </a:endParaRPr>
          </a:p>
        </p:txBody>
      </p:sp>
      <p:sp>
        <p:nvSpPr>
          <p:cNvPr id="2" name="Rettangolo 1">
            <a:extLst>
              <a:ext uri="{FF2B5EF4-FFF2-40B4-BE49-F238E27FC236}">
                <a16:creationId xmlns:a16="http://schemas.microsoft.com/office/drawing/2014/main" id="{26644CB1-6EBA-CAEB-1010-D0B38868145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a:extLst>
              <a:ext uri="{FF2B5EF4-FFF2-40B4-BE49-F238E27FC236}">
                <a16:creationId xmlns:a16="http://schemas.microsoft.com/office/drawing/2014/main" id="{50E0AE52-8E10-DD02-960A-0DF183C68059}"/>
              </a:ext>
            </a:extLst>
          </p:cNvPr>
          <p:cNvSpPr>
            <a:spLocks noGrp="1"/>
          </p:cNvSpPr>
          <p:nvPr>
            <p:ph type="sldNum" sz="quarter" idx="12"/>
          </p:nvPr>
        </p:nvSpPr>
        <p:spPr>
          <a:xfrm>
            <a:off x="8496300" y="6381750"/>
            <a:ext cx="569913"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E830018-F4DB-419E-BDD7-43AD5D97D9A4}" type="slidenum">
              <a:rPr lang="it-IT" altLang="it-CH" sz="1400" b="1" smtClean="0">
                <a:solidFill>
                  <a:srgbClr val="FFFFFF"/>
                </a:solidFill>
              </a:rPr>
              <a:pPr>
                <a:spcBef>
                  <a:spcPct val="0"/>
                </a:spcBef>
                <a:buFontTx/>
                <a:buNone/>
              </a:pPr>
              <a:t>12</a:t>
            </a:fld>
            <a:endParaRPr lang="it-IT" altLang="it-CH" sz="1400" b="1">
              <a:solidFill>
                <a:srgbClr val="FFFFFF"/>
              </a:solidFill>
            </a:endParaRPr>
          </a:p>
        </p:txBody>
      </p:sp>
      <p:pic>
        <p:nvPicPr>
          <p:cNvPr id="106499" name="Picture 2" descr="ebrei muro del pianto">
            <a:extLst>
              <a:ext uri="{FF2B5EF4-FFF2-40B4-BE49-F238E27FC236}">
                <a16:creationId xmlns:a16="http://schemas.microsoft.com/office/drawing/2014/main" id="{2E4BD8E1-73B3-A680-B4F4-6586ECF47E2A}"/>
              </a:ext>
            </a:extLst>
          </p:cNvPr>
          <p:cNvPicPr>
            <a:picLocks noChangeAspect="1" noChangeArrowheads="1"/>
          </p:cNvPicPr>
          <p:nvPr/>
        </p:nvPicPr>
        <p:blipFill>
          <a:blip r:embed="rId3">
            <a:lum bright="-10000" contrast="10000"/>
          </a:blip>
          <a:srcRect/>
          <a:stretch>
            <a:fillRect/>
          </a:stretch>
        </p:blipFill>
        <p:spPr bwMode="auto">
          <a:xfrm>
            <a:off x="515938" y="3308350"/>
            <a:ext cx="4826000" cy="3213100"/>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0" name="Text Box 4">
            <a:extLst>
              <a:ext uri="{FF2B5EF4-FFF2-40B4-BE49-F238E27FC236}">
                <a16:creationId xmlns:a16="http://schemas.microsoft.com/office/drawing/2014/main" id="{1F75FE46-EDBF-B0B6-E19B-D570C137944C}"/>
              </a:ext>
            </a:extLst>
          </p:cNvPr>
          <p:cNvSpPr txBox="1">
            <a:spLocks noChangeArrowheads="1"/>
          </p:cNvSpPr>
          <p:nvPr/>
        </p:nvSpPr>
        <p:spPr bwMode="auto">
          <a:xfrm>
            <a:off x="3382963" y="3287713"/>
            <a:ext cx="1960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Ebrei davanti al muro del pianto a </a:t>
            </a:r>
            <a:r>
              <a:rPr lang="fr-CH" altLang="it-CH" sz="1000" b="1"/>
              <a:t>Gerusalemme</a:t>
            </a:r>
            <a:r>
              <a:rPr lang="fr-CH" altLang="it-CH" sz="1000" b="1">
                <a:solidFill>
                  <a:srgbClr val="FFFFFF"/>
                </a:solidFill>
              </a:rPr>
              <a:t> </a:t>
            </a:r>
            <a:endParaRPr lang="it-IT" altLang="it-CH" sz="1000" b="1">
              <a:solidFill>
                <a:srgbClr val="FFFFFF"/>
              </a:solidFill>
            </a:endParaRPr>
          </a:p>
        </p:txBody>
      </p:sp>
      <p:pic>
        <p:nvPicPr>
          <p:cNvPr id="106501" name="Picture 5" descr="cristiani nella chiesa del sacro sepolcro a gerusal">
            <a:extLst>
              <a:ext uri="{FF2B5EF4-FFF2-40B4-BE49-F238E27FC236}">
                <a16:creationId xmlns:a16="http://schemas.microsoft.com/office/drawing/2014/main" id="{B33C11BC-E555-2855-FFBC-86FB490A0FC8}"/>
              </a:ext>
            </a:extLst>
          </p:cNvPr>
          <p:cNvPicPr>
            <a:picLocks noChangeAspect="1" noChangeArrowheads="1"/>
          </p:cNvPicPr>
          <p:nvPr/>
        </p:nvPicPr>
        <p:blipFill>
          <a:blip r:embed="rId4">
            <a:lum bright="-6000" contrast="14000"/>
          </a:blip>
          <a:srcRect/>
          <a:stretch>
            <a:fillRect/>
          </a:stretch>
        </p:blipFill>
        <p:spPr bwMode="auto">
          <a:xfrm>
            <a:off x="4549775" y="285750"/>
            <a:ext cx="4176713" cy="2830513"/>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2" name="Text Box 6">
            <a:extLst>
              <a:ext uri="{FF2B5EF4-FFF2-40B4-BE49-F238E27FC236}">
                <a16:creationId xmlns:a16="http://schemas.microsoft.com/office/drawing/2014/main" id="{E896A5BC-2CFB-9B37-6A56-3535F83FACAD}"/>
              </a:ext>
            </a:extLst>
          </p:cNvPr>
          <p:cNvSpPr txBox="1">
            <a:spLocks noChangeArrowheads="1"/>
          </p:cNvSpPr>
          <p:nvPr/>
        </p:nvSpPr>
        <p:spPr bwMode="auto">
          <a:xfrm>
            <a:off x="6923088" y="2752725"/>
            <a:ext cx="2054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Cristiani, chiesa del Santo Sepolcro a Gerusalemme</a:t>
            </a:r>
            <a:endParaRPr lang="it-IT" altLang="it-CH" sz="1000" b="1">
              <a:solidFill>
                <a:srgbClr val="FFFFFF"/>
              </a:solidFill>
            </a:endParaRPr>
          </a:p>
        </p:txBody>
      </p:sp>
      <p:pic>
        <p:nvPicPr>
          <p:cNvPr id="106503" name="Picture 7">
            <a:extLst>
              <a:ext uri="{FF2B5EF4-FFF2-40B4-BE49-F238E27FC236}">
                <a16:creationId xmlns:a16="http://schemas.microsoft.com/office/drawing/2014/main" id="{9ABB17BE-A297-FD39-D802-EED1516FC4D7}"/>
              </a:ext>
            </a:extLst>
          </p:cNvPr>
          <p:cNvPicPr>
            <a:picLocks noChangeAspect="1" noChangeArrowheads="1"/>
          </p:cNvPicPr>
          <p:nvPr/>
        </p:nvPicPr>
        <p:blipFill rotWithShape="1">
          <a:blip r:embed="rId5"/>
          <a:srcRect r="2431"/>
          <a:stretch/>
        </p:blipFill>
        <p:spPr bwMode="auto">
          <a:xfrm>
            <a:off x="515938" y="300038"/>
            <a:ext cx="3848100" cy="2803525"/>
          </a:xfrm>
          <a:prstGeom prst="rect">
            <a:avLst/>
          </a:prstGeom>
          <a:ln w="28575">
            <a:solidFill>
              <a:schemeClr val="tx1"/>
            </a:solidFill>
          </a:ln>
          <a:effectLst>
            <a:outerShdw blurRad="292100" dist="139700" dir="2700000" algn="tl" rotWithShape="0">
              <a:srgbClr val="333333">
                <a:alpha val="65000"/>
              </a:srgbClr>
            </a:outerShdw>
          </a:effectLst>
        </p:spPr>
      </p:pic>
      <p:sp>
        <p:nvSpPr>
          <p:cNvPr id="106504" name="Text Box 8">
            <a:extLst>
              <a:ext uri="{FF2B5EF4-FFF2-40B4-BE49-F238E27FC236}">
                <a16:creationId xmlns:a16="http://schemas.microsoft.com/office/drawing/2014/main" id="{65D5C0A2-A080-54C1-EFDC-5D5BBFA5C5D2}"/>
              </a:ext>
            </a:extLst>
          </p:cNvPr>
          <p:cNvSpPr txBox="1">
            <a:spLocks noChangeArrowheads="1"/>
          </p:cNvSpPr>
          <p:nvPr/>
        </p:nvSpPr>
        <p:spPr bwMode="auto">
          <a:xfrm>
            <a:off x="515938" y="2706688"/>
            <a:ext cx="1835150" cy="3968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err="1">
                <a:solidFill>
                  <a:schemeClr val="accent4">
                    <a:lumMod val="10000"/>
                  </a:schemeClr>
                </a:solidFill>
                <a:cs typeface="Arial" charset="0"/>
              </a:rPr>
              <a:t>Musulmani</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sulla</a:t>
            </a:r>
            <a:r>
              <a:rPr lang="fr-CH" altLang="it-CH" sz="1000" b="1" dirty="0">
                <a:solidFill>
                  <a:schemeClr val="accent4">
                    <a:lumMod val="10000"/>
                  </a:schemeClr>
                </a:solidFill>
                <a:cs typeface="Arial" charset="0"/>
              </a:rPr>
              <a:t>                 </a:t>
            </a:r>
            <a:r>
              <a:rPr lang="fr-CH" altLang="it-CH" sz="1000" b="1" dirty="0" err="1">
                <a:solidFill>
                  <a:schemeClr val="accent4">
                    <a:lumMod val="10000"/>
                  </a:schemeClr>
                </a:solidFill>
                <a:cs typeface="Arial" charset="0"/>
              </a:rPr>
              <a:t>spianata</a:t>
            </a:r>
            <a:r>
              <a:rPr lang="fr-CH" altLang="it-CH" sz="1000" b="1" dirty="0">
                <a:solidFill>
                  <a:schemeClr val="accent4">
                    <a:lumMod val="10000"/>
                  </a:schemeClr>
                </a:solidFill>
                <a:cs typeface="Arial" charset="0"/>
              </a:rPr>
              <a:t>  delle </a:t>
            </a:r>
            <a:r>
              <a:rPr lang="fr-CH" altLang="it-CH" sz="1000" b="1" dirty="0" err="1">
                <a:solidFill>
                  <a:schemeClr val="accent4">
                    <a:lumMod val="10000"/>
                  </a:schemeClr>
                </a:solidFill>
                <a:cs typeface="Arial" charset="0"/>
              </a:rPr>
              <a:t>moschee</a:t>
            </a:r>
            <a:endParaRPr lang="it-IT" altLang="it-CH" sz="1000" b="1" dirty="0">
              <a:solidFill>
                <a:schemeClr val="accent4">
                  <a:lumMod val="10000"/>
                </a:schemeClr>
              </a:solidFill>
              <a:cs typeface="Arial" charset="0"/>
            </a:endParaRPr>
          </a:p>
        </p:txBody>
      </p:sp>
      <p:pic>
        <p:nvPicPr>
          <p:cNvPr id="106505" name="Picture 9" descr="starmoon_yellow">
            <a:extLst>
              <a:ext uri="{FF2B5EF4-FFF2-40B4-BE49-F238E27FC236}">
                <a16:creationId xmlns:a16="http://schemas.microsoft.com/office/drawing/2014/main" id="{A3BC1F18-938A-8CA8-C394-7000B4C470BE}"/>
              </a:ext>
            </a:extLst>
          </p:cNvPr>
          <p:cNvPicPr>
            <a:picLocks noChangeAspect="1" noChangeArrowheads="1"/>
          </p:cNvPicPr>
          <p:nvPr/>
        </p:nvPicPr>
        <p:blipFill>
          <a:blip r:embed="rId6"/>
          <a:srcRect/>
          <a:stretch>
            <a:fillRect/>
          </a:stretch>
        </p:blipFill>
        <p:spPr bwMode="auto">
          <a:xfrm>
            <a:off x="6781800" y="3400425"/>
            <a:ext cx="647700" cy="623888"/>
          </a:xfrm>
          <a:prstGeom prst="rect">
            <a:avLst/>
          </a:prstGeom>
          <a:ln>
            <a:noFill/>
          </a:ln>
          <a:effectLst>
            <a:outerShdw blurRad="292100" dist="139700" dir="2700000" algn="tl" rotWithShape="0">
              <a:srgbClr val="333333">
                <a:alpha val="65000"/>
              </a:srgbClr>
            </a:outerShdw>
          </a:effectLst>
        </p:spPr>
      </p:pic>
      <p:pic>
        <p:nvPicPr>
          <p:cNvPr id="106506" name="Picture 10" descr="crocifisso nero">
            <a:extLst>
              <a:ext uri="{FF2B5EF4-FFF2-40B4-BE49-F238E27FC236}">
                <a16:creationId xmlns:a16="http://schemas.microsoft.com/office/drawing/2014/main" id="{FDE495F8-66FC-0FFA-CE53-352E29245D50}"/>
              </a:ext>
            </a:extLst>
          </p:cNvPr>
          <p:cNvPicPr>
            <a:picLocks noChangeAspect="1" noChangeArrowheads="1"/>
          </p:cNvPicPr>
          <p:nvPr/>
        </p:nvPicPr>
        <p:blipFill>
          <a:blip r:embed="rId7"/>
          <a:srcRect/>
          <a:stretch>
            <a:fillRect/>
          </a:stretch>
        </p:blipFill>
        <p:spPr bwMode="auto">
          <a:xfrm>
            <a:off x="7789863" y="3400425"/>
            <a:ext cx="647700" cy="647700"/>
          </a:xfrm>
          <a:prstGeom prst="rect">
            <a:avLst/>
          </a:prstGeom>
          <a:ln>
            <a:noFill/>
          </a:ln>
          <a:effectLst>
            <a:outerShdw blurRad="292100" dist="139700" dir="2700000" algn="tl" rotWithShape="0">
              <a:srgbClr val="333333">
                <a:alpha val="65000"/>
              </a:srgbClr>
            </a:outerShdw>
          </a:effectLst>
        </p:spPr>
      </p:pic>
      <p:pic>
        <p:nvPicPr>
          <p:cNvPr id="106507" name="Picture 11" descr="bandiera israeliana 3 jpg">
            <a:extLst>
              <a:ext uri="{FF2B5EF4-FFF2-40B4-BE49-F238E27FC236}">
                <a16:creationId xmlns:a16="http://schemas.microsoft.com/office/drawing/2014/main" id="{176AA866-EEA0-C10E-9D40-47422E6A549A}"/>
              </a:ext>
            </a:extLst>
          </p:cNvPr>
          <p:cNvPicPr>
            <a:picLocks noChangeAspect="1" noChangeArrowheads="1"/>
          </p:cNvPicPr>
          <p:nvPr/>
        </p:nvPicPr>
        <p:blipFill>
          <a:blip r:embed="rId8"/>
          <a:srcRect/>
          <a:stretch>
            <a:fillRect/>
          </a:stretch>
        </p:blipFill>
        <p:spPr bwMode="auto">
          <a:xfrm>
            <a:off x="5773738" y="3403600"/>
            <a:ext cx="647700" cy="627063"/>
          </a:xfrm>
          <a:prstGeom prst="rect">
            <a:avLst/>
          </a:prstGeom>
          <a:ln>
            <a:noFill/>
          </a:ln>
          <a:effectLst>
            <a:outerShdw blurRad="292100" dist="139700" dir="2700000" algn="tl" rotWithShape="0">
              <a:srgbClr val="333333">
                <a:alpha val="65000"/>
              </a:srgbClr>
            </a:outerShdw>
          </a:effectLst>
        </p:spPr>
      </p:pic>
      <p:sp>
        <p:nvSpPr>
          <p:cNvPr id="106508" name="Text Box 12">
            <a:extLst>
              <a:ext uri="{FF2B5EF4-FFF2-40B4-BE49-F238E27FC236}">
                <a16:creationId xmlns:a16="http://schemas.microsoft.com/office/drawing/2014/main" id="{BE9A708A-2925-C4E8-F159-E80E3062A895}"/>
              </a:ext>
            </a:extLst>
          </p:cNvPr>
          <p:cNvSpPr txBox="1">
            <a:spLocks noChangeArrowheads="1"/>
          </p:cNvSpPr>
          <p:nvPr/>
        </p:nvSpPr>
        <p:spPr bwMode="auto">
          <a:xfrm>
            <a:off x="5773738" y="6137275"/>
            <a:ext cx="2879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Torah                   Corano                       Bibbia</a:t>
            </a:r>
            <a:endParaRPr lang="it-IT" altLang="it-CH" sz="1000" b="1">
              <a:solidFill>
                <a:srgbClr val="FFFFFF"/>
              </a:solidFill>
            </a:endParaRPr>
          </a:p>
        </p:txBody>
      </p:sp>
      <p:pic>
        <p:nvPicPr>
          <p:cNvPr id="106509" name="Picture 13" descr="imgbible 1">
            <a:extLst>
              <a:ext uri="{FF2B5EF4-FFF2-40B4-BE49-F238E27FC236}">
                <a16:creationId xmlns:a16="http://schemas.microsoft.com/office/drawing/2014/main" id="{BB744E47-6EF3-8FCB-BCDA-1FE8767CD19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8425" y="5489575"/>
            <a:ext cx="1041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0" name="Picture 14" descr="torah 3">
            <a:extLst>
              <a:ext uri="{FF2B5EF4-FFF2-40B4-BE49-F238E27FC236}">
                <a16:creationId xmlns:a16="http://schemas.microsoft.com/office/drawing/2014/main" id="{8CAC2937-9F89-3590-CC67-97B272460D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9275" y="5345113"/>
            <a:ext cx="8651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511" name="Picture 15" descr="Corano 3">
            <a:extLst>
              <a:ext uri="{FF2B5EF4-FFF2-40B4-BE49-F238E27FC236}">
                <a16:creationId xmlns:a16="http://schemas.microsoft.com/office/drawing/2014/main" id="{35B874DD-190C-FA9E-EC13-A1B40843738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37338" y="5345113"/>
            <a:ext cx="9906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4" name="Rectangle 16">
            <a:extLst>
              <a:ext uri="{FF2B5EF4-FFF2-40B4-BE49-F238E27FC236}">
                <a16:creationId xmlns:a16="http://schemas.microsoft.com/office/drawing/2014/main" id="{153104BF-7194-F425-2E0C-768E9D7C6498}"/>
              </a:ext>
            </a:extLst>
          </p:cNvPr>
          <p:cNvSpPr>
            <a:spLocks noGrp="1" noChangeArrowheads="1"/>
          </p:cNvSpPr>
          <p:nvPr>
            <p:ph type="title"/>
          </p:nvPr>
        </p:nvSpPr>
        <p:spPr>
          <a:xfrm>
            <a:off x="5629275" y="4265613"/>
            <a:ext cx="3097213" cy="869950"/>
          </a:xfrm>
          <a:solidFill>
            <a:srgbClr val="FFFF00"/>
          </a:solidFill>
          <a:ln w="12700">
            <a:solidFill>
              <a:schemeClr val="accent4">
                <a:lumMod val="10000"/>
              </a:schemeClr>
            </a:solidFill>
          </a:ln>
        </p:spPr>
        <p:txBody>
          <a:bodyPr/>
          <a:lstStyle/>
          <a:p>
            <a:pPr eaLnBrk="1" hangingPunct="1">
              <a:defRPr/>
            </a:pPr>
            <a:r>
              <a:rPr lang="fr-CH" altLang="it-CH" sz="1800" b="1" dirty="0">
                <a:solidFill>
                  <a:schemeClr val="accent4">
                    <a:lumMod val="10000"/>
                  </a:schemeClr>
                </a:solidFill>
              </a:rPr>
              <a:t>La </a:t>
            </a:r>
            <a:r>
              <a:rPr lang="fr-CH" altLang="it-CH" sz="1800" b="1" dirty="0" err="1">
                <a:solidFill>
                  <a:schemeClr val="accent4">
                    <a:lumMod val="10000"/>
                  </a:schemeClr>
                </a:solidFill>
              </a:rPr>
              <a:t>Palestina</a:t>
            </a:r>
            <a:r>
              <a:rPr lang="fr-CH" altLang="it-CH" sz="1800" b="1" dirty="0">
                <a:solidFill>
                  <a:schemeClr val="accent4">
                    <a:lumMod val="10000"/>
                  </a:schemeClr>
                </a:solidFill>
              </a:rPr>
              <a:t> : terra santa per </a:t>
            </a:r>
            <a:r>
              <a:rPr lang="fr-CH" altLang="it-CH" sz="1800" b="1" dirty="0" err="1">
                <a:solidFill>
                  <a:schemeClr val="accent4">
                    <a:lumMod val="10000"/>
                  </a:schemeClr>
                </a:solidFill>
              </a:rPr>
              <a:t>tre</a:t>
            </a:r>
            <a:r>
              <a:rPr lang="fr-CH" altLang="it-CH" sz="1800" b="1" dirty="0">
                <a:solidFill>
                  <a:schemeClr val="accent4">
                    <a:lumMod val="10000"/>
                  </a:schemeClr>
                </a:solidFill>
              </a:rPr>
              <a:t> grandi </a:t>
            </a:r>
            <a:r>
              <a:rPr lang="fr-CH" altLang="it-CH" sz="1800" b="1" dirty="0" err="1">
                <a:solidFill>
                  <a:schemeClr val="accent4">
                    <a:lumMod val="10000"/>
                  </a:schemeClr>
                </a:solidFill>
              </a:rPr>
              <a:t>religioni</a:t>
            </a:r>
            <a:r>
              <a:rPr lang="fr-CH" altLang="it-CH" sz="1800" b="1" dirty="0">
                <a:solidFill>
                  <a:schemeClr val="accent4">
                    <a:lumMod val="10000"/>
                  </a:schemeClr>
                </a:solidFill>
              </a:rPr>
              <a:t> </a:t>
            </a:r>
            <a:r>
              <a:rPr lang="fr-CH" altLang="it-CH" sz="1800" b="1" dirty="0" err="1">
                <a:solidFill>
                  <a:schemeClr val="accent4">
                    <a:lumMod val="10000"/>
                  </a:schemeClr>
                </a:solidFill>
              </a:rPr>
              <a:t>monoteistiche</a:t>
            </a:r>
            <a:endParaRPr lang="fr-FR" altLang="it-CH" sz="1600" b="1" dirty="0">
              <a:solidFill>
                <a:schemeClr val="accent4">
                  <a:lumMod val="10000"/>
                </a:schemeClr>
              </a:solidFill>
            </a:endParaRPr>
          </a:p>
        </p:txBody>
      </p:sp>
      <p:sp>
        <p:nvSpPr>
          <p:cNvPr id="2" name="Rettangolo 1">
            <a:extLst>
              <a:ext uri="{FF2B5EF4-FFF2-40B4-BE49-F238E27FC236}">
                <a16:creationId xmlns:a16="http://schemas.microsoft.com/office/drawing/2014/main" id="{B841AB08-4256-1505-CB34-6D648911BFCC}"/>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4">
            <a:extLst>
              <a:ext uri="{FF2B5EF4-FFF2-40B4-BE49-F238E27FC236}">
                <a16:creationId xmlns:a16="http://schemas.microsoft.com/office/drawing/2014/main" id="{23D7C063-BE77-7281-DEC8-569EA46DCCD0}"/>
              </a:ext>
            </a:extLst>
          </p:cNvPr>
          <p:cNvSpPr>
            <a:spLocks noGrp="1"/>
          </p:cNvSpPr>
          <p:nvPr>
            <p:ph type="sldNum" sz="quarter" idx="12"/>
          </p:nvPr>
        </p:nvSpPr>
        <p:spPr>
          <a:xfrm>
            <a:off x="8299450" y="3295650"/>
            <a:ext cx="631825"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9B75AA5-F4D4-4D23-A2B8-76F7FA8B6972}" type="slidenum">
              <a:rPr lang="it-IT" altLang="it-CH" sz="1400" b="1" smtClean="0">
                <a:solidFill>
                  <a:srgbClr val="FFFFFF"/>
                </a:solidFill>
              </a:rPr>
              <a:pPr>
                <a:spcBef>
                  <a:spcPct val="0"/>
                </a:spcBef>
                <a:buFontTx/>
                <a:buNone/>
              </a:pPr>
              <a:t>13</a:t>
            </a:fld>
            <a:endParaRPr lang="it-IT" altLang="it-CH" sz="1400" b="1">
              <a:solidFill>
                <a:srgbClr val="FFFFFF"/>
              </a:solidFill>
            </a:endParaRPr>
          </a:p>
        </p:txBody>
      </p:sp>
      <p:pic>
        <p:nvPicPr>
          <p:cNvPr id="109575" name="Picture 7" descr="EMBLEMA ebrei">
            <a:extLst>
              <a:ext uri="{FF2B5EF4-FFF2-40B4-BE49-F238E27FC236}">
                <a16:creationId xmlns:a16="http://schemas.microsoft.com/office/drawing/2014/main" id="{8BE46737-7C1C-E911-579F-1C6333972DBD}"/>
              </a:ext>
            </a:extLst>
          </p:cNvPr>
          <p:cNvPicPr>
            <a:picLocks noGrp="1" noChangeAspect="1" noChangeArrowheads="1"/>
          </p:cNvPicPr>
          <p:nvPr>
            <p:ph sz="quarter" idx="4294967295"/>
          </p:nvPr>
        </p:nvPicPr>
        <p:blipFill>
          <a:blip r:embed="rId3"/>
          <a:srcRect/>
          <a:stretch>
            <a:fillRect/>
          </a:stretch>
        </p:blipFill>
        <p:spPr>
          <a:xfrm>
            <a:off x="6816725" y="249238"/>
            <a:ext cx="1984375" cy="2498725"/>
          </a:xfrm>
          <a:effectLst>
            <a:outerShdw blurRad="292100" dist="139700" dir="2700000" algn="tl" rotWithShape="0">
              <a:srgbClr val="333333">
                <a:alpha val="65000"/>
              </a:srgbClr>
            </a:outerShdw>
          </a:effectLst>
        </p:spPr>
      </p:pic>
      <p:pic>
        <p:nvPicPr>
          <p:cNvPr id="109576" name="Picture 8" descr="palazzo nel quale si svolse il primo congresso sionista a Basilea 1896">
            <a:extLst>
              <a:ext uri="{FF2B5EF4-FFF2-40B4-BE49-F238E27FC236}">
                <a16:creationId xmlns:a16="http://schemas.microsoft.com/office/drawing/2014/main" id="{F428BDF7-763F-B316-EDC2-32169BE4435C}"/>
              </a:ext>
            </a:extLst>
          </p:cNvPr>
          <p:cNvPicPr>
            <a:picLocks noChangeAspect="1" noChangeArrowheads="1"/>
          </p:cNvPicPr>
          <p:nvPr/>
        </p:nvPicPr>
        <p:blipFill>
          <a:blip r:embed="rId4">
            <a:lum bright="-2000" contrast="16000"/>
          </a:blip>
          <a:srcRect/>
          <a:stretch>
            <a:fillRect/>
          </a:stretch>
        </p:blipFill>
        <p:spPr bwMode="auto">
          <a:xfrm>
            <a:off x="233363" y="4586288"/>
            <a:ext cx="3095625"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8549" name="Text Box 9">
            <a:extLst>
              <a:ext uri="{FF2B5EF4-FFF2-40B4-BE49-F238E27FC236}">
                <a16:creationId xmlns:a16="http://schemas.microsoft.com/office/drawing/2014/main" id="{BDB5B2F7-E555-515A-152E-A2DA1FBF7A2B}"/>
              </a:ext>
            </a:extLst>
          </p:cNvPr>
          <p:cNvSpPr txBox="1">
            <a:spLocks noChangeArrowheads="1"/>
          </p:cNvSpPr>
          <p:nvPr/>
        </p:nvSpPr>
        <p:spPr bwMode="auto">
          <a:xfrm>
            <a:off x="5889625" y="4276725"/>
            <a:ext cx="32131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L’invito al primo congresso (con muro del pianto)</a:t>
            </a:r>
            <a:endParaRPr lang="it-IT" altLang="it-CH" sz="1000" b="1">
              <a:solidFill>
                <a:srgbClr val="FFFFFF"/>
              </a:solidFill>
            </a:endParaRPr>
          </a:p>
        </p:txBody>
      </p:sp>
      <p:sp>
        <p:nvSpPr>
          <p:cNvPr id="108550" name="Text Box 10">
            <a:extLst>
              <a:ext uri="{FF2B5EF4-FFF2-40B4-BE49-F238E27FC236}">
                <a16:creationId xmlns:a16="http://schemas.microsoft.com/office/drawing/2014/main" id="{7D1D667B-0BA5-BA9D-7F92-4EA0A39B68F9}"/>
              </a:ext>
            </a:extLst>
          </p:cNvPr>
          <p:cNvSpPr txBox="1">
            <a:spLocks noChangeArrowheads="1"/>
          </p:cNvSpPr>
          <p:nvPr/>
        </p:nvSpPr>
        <p:spPr bwMode="auto">
          <a:xfrm>
            <a:off x="3833813" y="4260850"/>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Il certificato di contribuzione</a:t>
            </a:r>
            <a:endParaRPr lang="it-IT" altLang="it-CH" sz="1000" b="1">
              <a:solidFill>
                <a:srgbClr val="FFFFFF"/>
              </a:solidFill>
            </a:endParaRPr>
          </a:p>
        </p:txBody>
      </p:sp>
      <p:pic>
        <p:nvPicPr>
          <p:cNvPr id="109579" name="Picture 11" descr="invito congresso sionista 1997">
            <a:extLst>
              <a:ext uri="{FF2B5EF4-FFF2-40B4-BE49-F238E27FC236}">
                <a16:creationId xmlns:a16="http://schemas.microsoft.com/office/drawing/2014/main" id="{D53CFF7C-4E81-2790-0980-C6DE3D9880BB}"/>
              </a:ext>
            </a:extLst>
          </p:cNvPr>
          <p:cNvPicPr>
            <a:picLocks noChangeAspect="1" noChangeArrowheads="1"/>
          </p:cNvPicPr>
          <p:nvPr/>
        </p:nvPicPr>
        <p:blipFill rotWithShape="1">
          <a:blip r:embed="rId5">
            <a:lum bright="-8000" contrast="10000"/>
          </a:blip>
          <a:srcRect l="3649" r="3022"/>
          <a:stretch/>
        </p:blipFill>
        <p:spPr bwMode="auto">
          <a:xfrm>
            <a:off x="6002338" y="4586288"/>
            <a:ext cx="2957512"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9580" name="Picture 12" descr="certificato di contribuzione sionismo ">
            <a:extLst>
              <a:ext uri="{FF2B5EF4-FFF2-40B4-BE49-F238E27FC236}">
                <a16:creationId xmlns:a16="http://schemas.microsoft.com/office/drawing/2014/main" id="{6866FC09-CF9C-B17A-B94B-2BFC19880F39}"/>
              </a:ext>
            </a:extLst>
          </p:cNvPr>
          <p:cNvPicPr>
            <a:picLocks noChangeAspect="1" noChangeArrowheads="1"/>
          </p:cNvPicPr>
          <p:nvPr/>
        </p:nvPicPr>
        <p:blipFill>
          <a:blip r:embed="rId6"/>
          <a:srcRect/>
          <a:stretch>
            <a:fillRect/>
          </a:stretch>
        </p:blipFill>
        <p:spPr bwMode="auto">
          <a:xfrm>
            <a:off x="3402013" y="4586288"/>
            <a:ext cx="2520950" cy="2065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9581" name="Picture 13" descr="http://www.zionpress.org/images/congress_p113.jpg">
            <a:extLst>
              <a:ext uri="{FF2B5EF4-FFF2-40B4-BE49-F238E27FC236}">
                <a16:creationId xmlns:a16="http://schemas.microsoft.com/office/drawing/2014/main" id="{892243AC-9D3B-7ED7-24F2-2F2996EBF308}"/>
              </a:ext>
            </a:extLst>
          </p:cNvPr>
          <p:cNvPicPr>
            <a:picLocks noChangeAspect="1" noChangeArrowheads="1"/>
          </p:cNvPicPr>
          <p:nvPr/>
        </p:nvPicPr>
        <p:blipFill>
          <a:blip r:embed="rId7"/>
          <a:srcRect/>
          <a:stretch>
            <a:fillRect/>
          </a:stretch>
        </p:blipFill>
        <p:spPr bwMode="auto">
          <a:xfrm>
            <a:off x="3627438" y="260350"/>
            <a:ext cx="2871787" cy="23431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8554" name="TextBox 14">
            <a:extLst>
              <a:ext uri="{FF2B5EF4-FFF2-40B4-BE49-F238E27FC236}">
                <a16:creationId xmlns:a16="http://schemas.microsoft.com/office/drawing/2014/main" id="{7CA296A8-3441-5BE2-4EC7-BC2C3B8CC137}"/>
              </a:ext>
            </a:extLst>
          </p:cNvPr>
          <p:cNvSpPr txBox="1">
            <a:spLocks noChangeArrowheads="1"/>
          </p:cNvSpPr>
          <p:nvPr/>
        </p:nvSpPr>
        <p:spPr bwMode="auto">
          <a:xfrm>
            <a:off x="4625975" y="2603500"/>
            <a:ext cx="6429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900" b="1">
                <a:solidFill>
                  <a:srgbClr val="FFFFFF"/>
                </a:solidFill>
              </a:rPr>
              <a:t>Basilea</a:t>
            </a:r>
            <a:endParaRPr lang="en-US" altLang="it-CH" sz="900" b="1">
              <a:solidFill>
                <a:srgbClr val="FFFFFF"/>
              </a:solidFill>
            </a:endParaRPr>
          </a:p>
        </p:txBody>
      </p:sp>
      <p:sp>
        <p:nvSpPr>
          <p:cNvPr id="126991" name="Text Box 2">
            <a:extLst>
              <a:ext uri="{FF2B5EF4-FFF2-40B4-BE49-F238E27FC236}">
                <a16:creationId xmlns:a16="http://schemas.microsoft.com/office/drawing/2014/main" id="{F9B2AF8F-A581-D0DB-D48E-ABABA640D73B}"/>
              </a:ext>
            </a:extLst>
          </p:cNvPr>
          <p:cNvSpPr txBox="1">
            <a:spLocks noChangeArrowheads="1"/>
          </p:cNvSpPr>
          <p:nvPr/>
        </p:nvSpPr>
        <p:spPr bwMode="auto">
          <a:xfrm>
            <a:off x="3619500" y="2873375"/>
            <a:ext cx="4767263" cy="13541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0"/>
              </a:spcBef>
              <a:buFontTx/>
              <a:buNone/>
              <a:defRPr/>
            </a:pPr>
            <a:r>
              <a:rPr lang="fr-CH" altLang="it-CH" sz="2600" b="1" dirty="0">
                <a:solidFill>
                  <a:schemeClr val="accent4">
                    <a:lumMod val="10000"/>
                  </a:schemeClr>
                </a:solidFill>
              </a:rPr>
              <a:t>1897</a:t>
            </a:r>
          </a:p>
          <a:p>
            <a:pPr algn="ctr" eaLnBrk="1" hangingPunct="1">
              <a:spcBef>
                <a:spcPts val="0"/>
              </a:spcBef>
              <a:buFontTx/>
              <a:buNone/>
              <a:defRPr/>
            </a:pPr>
            <a:endParaRPr lang="fr-CH" altLang="it-CH" sz="200" b="1" dirty="0">
              <a:solidFill>
                <a:srgbClr val="FFFFFF"/>
              </a:solidFill>
            </a:endParaRPr>
          </a:p>
          <a:p>
            <a:pPr algn="ctr" eaLnBrk="1" hangingPunct="1">
              <a:spcBef>
                <a:spcPts val="0"/>
              </a:spcBef>
              <a:buFontTx/>
              <a:buNone/>
              <a:defRPr/>
            </a:pPr>
            <a:r>
              <a:rPr lang="fr-CH" altLang="it-CH" sz="1800" b="1" dirty="0" err="1">
                <a:solidFill>
                  <a:schemeClr val="accent4">
                    <a:lumMod val="10000"/>
                  </a:schemeClr>
                </a:solidFill>
              </a:rPr>
              <a:t>Basilea</a:t>
            </a:r>
            <a:r>
              <a:rPr lang="fr-CH" altLang="it-CH" sz="1800" b="1" dirty="0">
                <a:solidFill>
                  <a:schemeClr val="accent4">
                    <a:lumMod val="10000"/>
                  </a:schemeClr>
                </a:solidFill>
              </a:rPr>
              <a:t>: il primo </a:t>
            </a:r>
            <a:r>
              <a:rPr lang="fr-CH" altLang="it-CH" sz="1800" b="1" dirty="0" err="1">
                <a:solidFill>
                  <a:schemeClr val="accent4">
                    <a:lumMod val="10000"/>
                  </a:schemeClr>
                </a:solidFill>
              </a:rPr>
              <a:t>congresso</a:t>
            </a:r>
            <a:r>
              <a:rPr lang="fr-CH" altLang="it-CH" sz="1800" b="1" dirty="0">
                <a:solidFill>
                  <a:schemeClr val="accent4">
                    <a:lumMod val="10000"/>
                  </a:schemeClr>
                </a:solidFill>
              </a:rPr>
              <a:t> </a:t>
            </a:r>
            <a:r>
              <a:rPr lang="fr-CH" altLang="it-CH" sz="1800" b="1" dirty="0" err="1">
                <a:solidFill>
                  <a:schemeClr val="accent4">
                    <a:lumMod val="10000"/>
                  </a:schemeClr>
                </a:solidFill>
              </a:rPr>
              <a:t>sionista</a:t>
            </a:r>
            <a:r>
              <a:rPr lang="fr-CH" altLang="it-CH" sz="1800" b="1" dirty="0">
                <a:solidFill>
                  <a:schemeClr val="accent4">
                    <a:lumMod val="10000"/>
                  </a:schemeClr>
                </a:solidFill>
              </a:rPr>
              <a:t>.                            I </a:t>
            </a:r>
            <a:r>
              <a:rPr lang="fr-CH" altLang="it-CH" sz="1800" b="1" dirty="0" err="1">
                <a:solidFill>
                  <a:schemeClr val="accent4">
                    <a:lumMod val="10000"/>
                  </a:schemeClr>
                </a:solidFill>
              </a:rPr>
              <a:t>Sionisti</a:t>
            </a:r>
            <a:r>
              <a:rPr lang="fr-CH" altLang="it-CH" sz="1800" b="1" dirty="0">
                <a:solidFill>
                  <a:schemeClr val="accent4">
                    <a:lumMod val="10000"/>
                  </a:schemeClr>
                </a:solidFill>
              </a:rPr>
              <a:t> </a:t>
            </a:r>
            <a:r>
              <a:rPr lang="fr-CH" altLang="it-CH" sz="1800" b="1" dirty="0" err="1">
                <a:solidFill>
                  <a:schemeClr val="accent4">
                    <a:lumMod val="10000"/>
                  </a:schemeClr>
                </a:solidFill>
              </a:rPr>
              <a:t>vogliono</a:t>
            </a:r>
            <a:r>
              <a:rPr lang="fr-CH" altLang="it-CH" sz="1800" b="1" dirty="0">
                <a:solidFill>
                  <a:schemeClr val="accent4">
                    <a:lumMod val="10000"/>
                  </a:schemeClr>
                </a:solidFill>
              </a:rPr>
              <a:t> </a:t>
            </a:r>
            <a:r>
              <a:rPr lang="fr-CH" altLang="it-CH" sz="1800" b="1" dirty="0" err="1">
                <a:solidFill>
                  <a:schemeClr val="accent4">
                    <a:lumMod val="10000"/>
                  </a:schemeClr>
                </a:solidFill>
              </a:rPr>
              <a:t>creare</a:t>
            </a:r>
            <a:r>
              <a:rPr lang="fr-CH" altLang="it-CH" sz="1800" b="1" dirty="0">
                <a:solidFill>
                  <a:schemeClr val="accent4">
                    <a:lumMod val="10000"/>
                  </a:schemeClr>
                </a:solidFill>
              </a:rPr>
              <a:t> in </a:t>
            </a:r>
            <a:r>
              <a:rPr lang="fr-CH" altLang="it-CH" sz="1800" b="1" dirty="0" err="1">
                <a:solidFill>
                  <a:schemeClr val="accent4">
                    <a:lumMod val="10000"/>
                  </a:schemeClr>
                </a:solidFill>
              </a:rPr>
              <a:t>Palestina</a:t>
            </a:r>
            <a:r>
              <a:rPr lang="fr-CH" altLang="it-CH" sz="1800" b="1" dirty="0">
                <a:solidFill>
                  <a:schemeClr val="accent4">
                    <a:lumMod val="10000"/>
                  </a:schemeClr>
                </a:solidFill>
              </a:rPr>
              <a:t> </a:t>
            </a:r>
            <a:r>
              <a:rPr lang="fr-CH" altLang="it-CH" sz="1800" b="1" dirty="0" err="1">
                <a:solidFill>
                  <a:schemeClr val="accent4">
                    <a:lumMod val="10000"/>
                  </a:schemeClr>
                </a:solidFill>
              </a:rPr>
              <a:t>uno</a:t>
            </a:r>
            <a:r>
              <a:rPr lang="fr-CH" altLang="it-CH" sz="1800" b="1" dirty="0">
                <a:solidFill>
                  <a:schemeClr val="accent4">
                    <a:lumMod val="10000"/>
                  </a:schemeClr>
                </a:solidFill>
              </a:rPr>
              <a:t> </a:t>
            </a:r>
            <a:r>
              <a:rPr lang="fr-CH" altLang="it-CH" sz="1800" b="1" dirty="0" err="1">
                <a:solidFill>
                  <a:schemeClr val="accent4">
                    <a:lumMod val="10000"/>
                  </a:schemeClr>
                </a:solidFill>
              </a:rPr>
              <a:t>Stato</a:t>
            </a:r>
            <a:r>
              <a:rPr lang="fr-CH" altLang="it-CH" sz="1800" b="1" dirty="0">
                <a:solidFill>
                  <a:schemeClr val="accent4">
                    <a:lumMod val="10000"/>
                  </a:schemeClr>
                </a:solidFill>
              </a:rPr>
              <a:t> per </a:t>
            </a:r>
            <a:r>
              <a:rPr lang="fr-CH" altLang="it-CH" sz="1800" b="1" dirty="0" err="1">
                <a:solidFill>
                  <a:schemeClr val="accent4">
                    <a:lumMod val="10000"/>
                  </a:schemeClr>
                </a:solidFill>
              </a:rPr>
              <a:t>gli</a:t>
            </a:r>
            <a:r>
              <a:rPr lang="fr-CH" altLang="it-CH" sz="1800" b="1" dirty="0">
                <a:solidFill>
                  <a:schemeClr val="accent4">
                    <a:lumMod val="10000"/>
                  </a:schemeClr>
                </a:solidFill>
              </a:rPr>
              <a:t> </a:t>
            </a:r>
            <a:r>
              <a:rPr lang="fr-CH" altLang="it-CH" sz="1800" b="1" dirty="0" err="1">
                <a:solidFill>
                  <a:schemeClr val="accent4">
                    <a:lumMod val="10000"/>
                  </a:schemeClr>
                </a:solidFill>
              </a:rPr>
              <a:t>ebrei</a:t>
            </a:r>
            <a:r>
              <a:rPr lang="fr-CH" altLang="it-CH" sz="1800" b="1" dirty="0">
                <a:solidFill>
                  <a:schemeClr val="accent4">
                    <a:lumMod val="10000"/>
                  </a:schemeClr>
                </a:solidFill>
              </a:rPr>
              <a:t>. </a:t>
            </a:r>
            <a:endParaRPr lang="it-IT" altLang="it-CH" sz="1800" b="1" dirty="0">
              <a:solidFill>
                <a:schemeClr val="accent4">
                  <a:lumMod val="10000"/>
                </a:schemeClr>
              </a:solidFill>
            </a:endParaRPr>
          </a:p>
        </p:txBody>
      </p:sp>
      <p:sp>
        <p:nvSpPr>
          <p:cNvPr id="2" name="Rettangolo 1">
            <a:extLst>
              <a:ext uri="{FF2B5EF4-FFF2-40B4-BE49-F238E27FC236}">
                <a16:creationId xmlns:a16="http://schemas.microsoft.com/office/drawing/2014/main" id="{E28D234F-4C58-43FE-3A51-ED580336733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Immagine 3">
            <a:extLst>
              <a:ext uri="{FF2B5EF4-FFF2-40B4-BE49-F238E27FC236}">
                <a16:creationId xmlns:a16="http://schemas.microsoft.com/office/drawing/2014/main" id="{C8D80EB7-2377-C23B-98F2-8963D160353F}"/>
              </a:ext>
            </a:extLst>
          </p:cNvPr>
          <p:cNvPicPr>
            <a:picLocks noChangeAspect="1"/>
          </p:cNvPicPr>
          <p:nvPr/>
        </p:nvPicPr>
        <p:blipFill rotWithShape="1">
          <a:blip r:embed="rId8"/>
          <a:srcRect t="2637"/>
          <a:stretch/>
        </p:blipFill>
        <p:spPr>
          <a:xfrm>
            <a:off x="225425" y="260350"/>
            <a:ext cx="3108325" cy="42449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08557" name="Rectangle 14">
            <a:extLst>
              <a:ext uri="{FF2B5EF4-FFF2-40B4-BE49-F238E27FC236}">
                <a16:creationId xmlns:a16="http://schemas.microsoft.com/office/drawing/2014/main" id="{87CDE8B1-D530-1AD2-3463-4218474F6AD5}"/>
              </a:ext>
            </a:extLst>
          </p:cNvPr>
          <p:cNvSpPr>
            <a:spLocks noGrp="1" noChangeArrowheads="1"/>
          </p:cNvSpPr>
          <p:nvPr>
            <p:ph type="title"/>
          </p:nvPr>
        </p:nvSpPr>
        <p:spPr>
          <a:xfrm>
            <a:off x="1158354" y="4084637"/>
            <a:ext cx="1397521" cy="384175"/>
          </a:xfrm>
        </p:spPr>
        <p:txBody>
          <a:bodyPr/>
          <a:lstStyle/>
          <a:p>
            <a:pPr eaLnBrk="1" hangingPunct="1">
              <a:defRPr/>
            </a:pPr>
            <a:r>
              <a:rPr lang="fr-CH" altLang="it-CH" sz="1200" b="1" kern="1200" dirty="0">
                <a:solidFill>
                  <a:schemeClr val="tx1"/>
                </a:solidFill>
                <a:ea typeface="+mn-ea"/>
                <a:cs typeface="Arial" panose="020B0604020202020204" pitchFamily="34" charset="0"/>
              </a:rPr>
              <a:t>Theodor Herzl</a:t>
            </a:r>
            <a:endParaRPr lang="fr-FR" altLang="it-CH" sz="1200" b="1" kern="1200" dirty="0">
              <a:solidFill>
                <a:schemeClr val="tx1"/>
              </a:solidFill>
              <a:ea typeface="+mn-ea"/>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0" name="Picture 4" descr="What is the most accurate map of the Ottoman Empire in 1914 overlayed with  a map of the Middle East today? - Quora">
            <a:extLst>
              <a:ext uri="{FF2B5EF4-FFF2-40B4-BE49-F238E27FC236}">
                <a16:creationId xmlns:a16="http://schemas.microsoft.com/office/drawing/2014/main" id="{D21117B5-7A57-7766-ED29-C3318CF6BF47}"/>
              </a:ext>
            </a:extLst>
          </p:cNvPr>
          <p:cNvPicPr>
            <a:picLocks noChangeAspect="1" noChangeArrowheads="1"/>
          </p:cNvPicPr>
          <p:nvPr/>
        </p:nvPicPr>
        <p:blipFill>
          <a:blip r:embed="rId2"/>
          <a:srcRect/>
          <a:stretch>
            <a:fillRect/>
          </a:stretch>
        </p:blipFill>
        <p:spPr bwMode="auto">
          <a:xfrm>
            <a:off x="1187450" y="476250"/>
            <a:ext cx="6940550" cy="5243513"/>
          </a:xfrm>
          <a:prstGeom prst="rect">
            <a:avLst/>
          </a:prstGeom>
          <a:noFill/>
          <a:ln w="38100">
            <a:solidFill>
              <a:schemeClr val="accent4">
                <a:lumMod val="10000"/>
              </a:schemeClr>
            </a:solidFill>
          </a:ln>
        </p:spPr>
      </p:pic>
      <p:sp>
        <p:nvSpPr>
          <p:cNvPr id="2" name="Ovale 1">
            <a:extLst>
              <a:ext uri="{FF2B5EF4-FFF2-40B4-BE49-F238E27FC236}">
                <a16:creationId xmlns:a16="http://schemas.microsoft.com/office/drawing/2014/main" id="{D9F176CC-B9DD-3748-E04B-1B32F872990C}"/>
              </a:ext>
            </a:extLst>
          </p:cNvPr>
          <p:cNvSpPr/>
          <p:nvPr/>
        </p:nvSpPr>
        <p:spPr>
          <a:xfrm rot="369975">
            <a:off x="4800600" y="3209925"/>
            <a:ext cx="184150" cy="357188"/>
          </a:xfrm>
          <a:prstGeom prst="ellipse">
            <a:avLst/>
          </a:prstGeom>
          <a:noFill/>
          <a:ln w="2857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DEB8DE71-EF91-B2C9-760F-03C3052F9FD4}"/>
              </a:ext>
            </a:extLst>
          </p:cNvPr>
          <p:cNvSpPr txBox="1"/>
          <p:nvPr/>
        </p:nvSpPr>
        <p:spPr>
          <a:xfrm>
            <a:off x="1157288" y="5888038"/>
            <a:ext cx="7035800" cy="400050"/>
          </a:xfrm>
          <a:prstGeom prst="rect">
            <a:avLst/>
          </a:prstGeom>
          <a:solidFill>
            <a:srgbClr val="FFFF00"/>
          </a:solidFill>
          <a:ln w="19050">
            <a:solidFill>
              <a:schemeClr val="accent4">
                <a:lumMod val="10000"/>
              </a:schemeClr>
            </a:solidFill>
          </a:ln>
        </p:spPr>
        <p:txBody>
          <a:bodyPr>
            <a:spAutoFit/>
          </a:bodyPr>
          <a:lstStyle/>
          <a:p>
            <a:pPr>
              <a:defRPr/>
            </a:pPr>
            <a:r>
              <a:rPr lang="en-US" sz="2000" b="1" dirty="0">
                <a:solidFill>
                  <a:schemeClr val="accent4">
                    <a:lumMod val="10000"/>
                  </a:schemeClr>
                </a:solidFill>
              </a:rPr>
              <a:t>1917 - La </a:t>
            </a:r>
            <a:r>
              <a:rPr lang="en-US" sz="2000" b="1" dirty="0" err="1">
                <a:solidFill>
                  <a:schemeClr val="accent4">
                    <a:lumMod val="10000"/>
                  </a:schemeClr>
                </a:solidFill>
              </a:rPr>
              <a:t>Palestina</a:t>
            </a:r>
            <a:r>
              <a:rPr lang="en-US" sz="2000" b="1" dirty="0">
                <a:solidFill>
                  <a:schemeClr val="accent4">
                    <a:lumMod val="10000"/>
                  </a:schemeClr>
                </a:solidFill>
              </a:rPr>
              <a:t> fa </a:t>
            </a:r>
            <a:r>
              <a:rPr lang="en-US" sz="2000" b="1" dirty="0" err="1">
                <a:solidFill>
                  <a:schemeClr val="accent4">
                    <a:lumMod val="10000"/>
                  </a:schemeClr>
                </a:solidFill>
              </a:rPr>
              <a:t>parte</a:t>
            </a:r>
            <a:r>
              <a:rPr lang="en-US" sz="2000" b="1" dirty="0">
                <a:solidFill>
                  <a:schemeClr val="accent4">
                    <a:lumMod val="10000"/>
                  </a:schemeClr>
                </a:solidFill>
              </a:rPr>
              <a:t> </a:t>
            </a:r>
            <a:r>
              <a:rPr lang="en-US" sz="2000" b="1" dirty="0" err="1">
                <a:solidFill>
                  <a:schemeClr val="accent4">
                    <a:lumMod val="10000"/>
                  </a:schemeClr>
                </a:solidFill>
              </a:rPr>
              <a:t>dell’impero</a:t>
            </a:r>
            <a:r>
              <a:rPr lang="en-US" sz="2000" b="1" dirty="0">
                <a:solidFill>
                  <a:schemeClr val="accent4">
                    <a:lumMod val="10000"/>
                  </a:schemeClr>
                </a:solidFill>
              </a:rPr>
              <a:t> Turco </a:t>
            </a:r>
            <a:r>
              <a:rPr lang="en-US" sz="2000" b="1" dirty="0" err="1">
                <a:solidFill>
                  <a:schemeClr val="accent4">
                    <a:lumMod val="10000"/>
                  </a:schemeClr>
                </a:solidFill>
              </a:rPr>
              <a:t>Ottomano</a:t>
            </a:r>
            <a:endParaRPr lang="en-US" sz="2000" b="1" dirty="0">
              <a:solidFill>
                <a:schemeClr val="accent4">
                  <a:lumMod val="10000"/>
                </a:schemeClr>
              </a:solidFill>
            </a:endParaRPr>
          </a:p>
        </p:txBody>
      </p:sp>
      <p:sp>
        <p:nvSpPr>
          <p:cNvPr id="110597" name="Slide Number Placeholder 4">
            <a:extLst>
              <a:ext uri="{FF2B5EF4-FFF2-40B4-BE49-F238E27FC236}">
                <a16:creationId xmlns:a16="http://schemas.microsoft.com/office/drawing/2014/main" id="{0E14FD24-D5CA-BB1F-2609-0FF62F9E042A}"/>
              </a:ext>
            </a:extLst>
          </p:cNvPr>
          <p:cNvSpPr>
            <a:spLocks noGrp="1"/>
          </p:cNvSpPr>
          <p:nvPr>
            <p:ph type="sldNum" sz="quarter" idx="12"/>
          </p:nvPr>
        </p:nvSpPr>
        <p:spPr>
          <a:xfrm>
            <a:off x="8193088" y="5880100"/>
            <a:ext cx="503237" cy="407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A8EA659-493E-45EE-9F7C-2B1E66A1559F}" type="slidenum">
              <a:rPr lang="it-IT" altLang="it-CH" sz="1400" b="1" smtClean="0">
                <a:solidFill>
                  <a:srgbClr val="FFFFFF"/>
                </a:solidFill>
              </a:rPr>
              <a:pPr>
                <a:spcBef>
                  <a:spcPct val="0"/>
                </a:spcBef>
                <a:buFontTx/>
                <a:buNone/>
              </a:pPr>
              <a:t>14</a:t>
            </a:fld>
            <a:endParaRPr lang="it-IT" altLang="it-CH" sz="1400" b="1">
              <a:solidFill>
                <a:srgbClr val="FFFFFF"/>
              </a:solidFill>
            </a:endParaRPr>
          </a:p>
        </p:txBody>
      </p:sp>
      <p:sp>
        <p:nvSpPr>
          <p:cNvPr id="5" name="Rettangolo 4">
            <a:extLst>
              <a:ext uri="{FF2B5EF4-FFF2-40B4-BE49-F238E27FC236}">
                <a16:creationId xmlns:a16="http://schemas.microsoft.com/office/drawing/2014/main" id="{34D85080-FB73-6ADE-8892-DF83779742F4}"/>
              </a:ext>
            </a:extLst>
          </p:cNvPr>
          <p:cNvSpPr/>
          <p:nvPr/>
        </p:nvSpPr>
        <p:spPr>
          <a:xfrm>
            <a:off x="7019925" y="4797425"/>
            <a:ext cx="936625" cy="503238"/>
          </a:xfrm>
          <a:prstGeom prst="rect">
            <a:avLst/>
          </a:prstGeom>
          <a:solidFill>
            <a:srgbClr val="B4DD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ttangolo 6">
            <a:extLst>
              <a:ext uri="{FF2B5EF4-FFF2-40B4-BE49-F238E27FC236}">
                <a16:creationId xmlns:a16="http://schemas.microsoft.com/office/drawing/2014/main" id="{EA7AD2D5-7891-D19A-96E3-9F268D4989F2}"/>
              </a:ext>
            </a:extLst>
          </p:cNvPr>
          <p:cNvSpPr/>
          <p:nvPr/>
        </p:nvSpPr>
        <p:spPr>
          <a:xfrm>
            <a:off x="4356100" y="620713"/>
            <a:ext cx="287338" cy="287337"/>
          </a:xfrm>
          <a:prstGeom prst="rect">
            <a:avLst/>
          </a:prstGeom>
          <a:solidFill>
            <a:srgbClr val="44B943"/>
          </a:solid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10600" name="Picture 9">
            <a:extLst>
              <a:ext uri="{FF2B5EF4-FFF2-40B4-BE49-F238E27FC236}">
                <a16:creationId xmlns:a16="http://schemas.microsoft.com/office/drawing/2014/main" id="{21402E9F-F17B-C11C-A049-7F819603F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025" y="5049838"/>
            <a:ext cx="9128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273EC7B7-BE3B-A0D6-D580-B312AC08609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Number Placeholder 4">
            <a:extLst>
              <a:ext uri="{FF2B5EF4-FFF2-40B4-BE49-F238E27FC236}">
                <a16:creationId xmlns:a16="http://schemas.microsoft.com/office/drawing/2014/main" id="{21AA5AC6-C294-7B62-46C0-DB00200657E4}"/>
              </a:ext>
            </a:extLst>
          </p:cNvPr>
          <p:cNvSpPr>
            <a:spLocks noGrp="1"/>
          </p:cNvSpPr>
          <p:nvPr>
            <p:ph type="sldNum" sz="quarter" idx="12"/>
          </p:nvPr>
        </p:nvSpPr>
        <p:spPr>
          <a:xfrm>
            <a:off x="8304213" y="5964238"/>
            <a:ext cx="4667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2002C7-88BE-4F9F-86DA-BD3D892D18E2}" type="slidenum">
              <a:rPr lang="it-IT" altLang="it-CH" sz="1400" smtClean="0">
                <a:solidFill>
                  <a:srgbClr val="FFFFFF"/>
                </a:solidFill>
              </a:rPr>
              <a:pPr>
                <a:spcBef>
                  <a:spcPct val="0"/>
                </a:spcBef>
                <a:buFontTx/>
                <a:buNone/>
              </a:pPr>
              <a:t>15</a:t>
            </a:fld>
            <a:endParaRPr lang="it-IT" altLang="it-CH" sz="1400">
              <a:solidFill>
                <a:srgbClr val="FFFFFF"/>
              </a:solidFill>
            </a:endParaRPr>
          </a:p>
        </p:txBody>
      </p:sp>
      <p:pic>
        <p:nvPicPr>
          <p:cNvPr id="119813" name="Picture 3" descr="BalfourDeclaration">
            <a:extLst>
              <a:ext uri="{FF2B5EF4-FFF2-40B4-BE49-F238E27FC236}">
                <a16:creationId xmlns:a16="http://schemas.microsoft.com/office/drawing/2014/main" id="{37030F51-0B82-F87C-A435-C336AE6C7B14}"/>
              </a:ext>
            </a:extLst>
          </p:cNvPr>
          <p:cNvPicPr>
            <a:picLocks noGrp="1" noChangeAspect="1" noChangeArrowheads="1"/>
          </p:cNvPicPr>
          <p:nvPr>
            <p:ph sz="quarter" idx="4294967295"/>
          </p:nvPr>
        </p:nvPicPr>
        <p:blipFill>
          <a:blip r:embed="rId3">
            <a:lum bright="-18000" contrast="8000"/>
          </a:blip>
          <a:srcRect/>
          <a:stretch>
            <a:fillRect/>
          </a:stretch>
        </p:blipFill>
        <p:spPr>
          <a:xfrm>
            <a:off x="468313" y="363538"/>
            <a:ext cx="4894262" cy="6130925"/>
          </a:xfrm>
          <a:ln w="28575">
            <a:solidFill>
              <a:schemeClr val="tx1"/>
            </a:solidFill>
          </a:ln>
          <a:effectLst>
            <a:outerShdw blurRad="292100" dist="139700" dir="2700000" algn="tl" rotWithShape="0">
              <a:srgbClr val="333333">
                <a:alpha val="65000"/>
              </a:srgbClr>
            </a:outerShdw>
          </a:effectLst>
        </p:spPr>
      </p:pic>
      <p:sp>
        <p:nvSpPr>
          <p:cNvPr id="133125" name="Text Box 4">
            <a:extLst>
              <a:ext uri="{FF2B5EF4-FFF2-40B4-BE49-F238E27FC236}">
                <a16:creationId xmlns:a16="http://schemas.microsoft.com/office/drawing/2014/main" id="{44152B06-CD77-16BC-FD2F-9A3CFA7E0ADD}"/>
              </a:ext>
            </a:extLst>
          </p:cNvPr>
          <p:cNvSpPr txBox="1">
            <a:spLocks noChangeArrowheads="1"/>
          </p:cNvSpPr>
          <p:nvPr/>
        </p:nvSpPr>
        <p:spPr bwMode="auto">
          <a:xfrm>
            <a:off x="5616575" y="1112838"/>
            <a:ext cx="3348038" cy="2386012"/>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600" b="1" dirty="0">
                <a:solidFill>
                  <a:schemeClr val="accent4">
                    <a:lumMod val="10000"/>
                  </a:schemeClr>
                </a:solidFill>
              </a:rPr>
              <a:t>1917</a:t>
            </a:r>
          </a:p>
          <a:p>
            <a:pPr algn="ctr" eaLnBrk="1" hangingPunct="1">
              <a:spcBef>
                <a:spcPct val="50000"/>
              </a:spcBef>
              <a:buFontTx/>
              <a:buNone/>
              <a:defRPr/>
            </a:pPr>
            <a:r>
              <a:rPr lang="fr-CH" altLang="it-CH" sz="2200" b="1" dirty="0" err="1">
                <a:solidFill>
                  <a:schemeClr val="accent4">
                    <a:lumMod val="10000"/>
                  </a:schemeClr>
                </a:solidFill>
              </a:rPr>
              <a:t>Dichiarazione</a:t>
            </a:r>
            <a:r>
              <a:rPr lang="fr-CH" altLang="it-CH" sz="2200" b="1" dirty="0">
                <a:solidFill>
                  <a:schemeClr val="accent4">
                    <a:lumMod val="10000"/>
                  </a:schemeClr>
                </a:solidFill>
              </a:rPr>
              <a:t> Balfour</a:t>
            </a:r>
          </a:p>
          <a:p>
            <a:pPr algn="ctr" eaLnBrk="1" hangingPunct="1">
              <a:spcBef>
                <a:spcPct val="50000"/>
              </a:spcBef>
              <a:buFontTx/>
              <a:buNone/>
              <a:defRPr/>
            </a:pPr>
            <a:r>
              <a:rPr lang="fr-CH" altLang="it-CH" sz="2000" b="1" dirty="0">
                <a:solidFill>
                  <a:schemeClr val="accent4">
                    <a:lumMod val="10000"/>
                  </a:schemeClr>
                </a:solidFill>
              </a:rPr>
              <a:t>Il </a:t>
            </a:r>
            <a:r>
              <a:rPr lang="fr-CH" altLang="it-CH" sz="2000" b="1" dirty="0" err="1">
                <a:solidFill>
                  <a:schemeClr val="accent4">
                    <a:lumMod val="10000"/>
                  </a:schemeClr>
                </a:solidFill>
              </a:rPr>
              <a:t>governo</a:t>
            </a:r>
            <a:r>
              <a:rPr lang="fr-CH" altLang="it-CH" sz="2000" b="1" dirty="0">
                <a:solidFill>
                  <a:schemeClr val="accent4">
                    <a:lumMod val="10000"/>
                  </a:schemeClr>
                </a:solidFill>
              </a:rPr>
              <a:t> </a:t>
            </a:r>
            <a:r>
              <a:rPr lang="fr-CH" altLang="it-CH" sz="2000" b="1" dirty="0" err="1">
                <a:solidFill>
                  <a:schemeClr val="accent4">
                    <a:lumMod val="10000"/>
                  </a:schemeClr>
                </a:solidFill>
              </a:rPr>
              <a:t>britannico</a:t>
            </a:r>
            <a:r>
              <a:rPr lang="fr-CH" altLang="it-CH" sz="2000" b="1" dirty="0">
                <a:solidFill>
                  <a:schemeClr val="accent4">
                    <a:lumMod val="10000"/>
                  </a:schemeClr>
                </a:solidFill>
              </a:rPr>
              <a:t> si </a:t>
            </a:r>
            <a:r>
              <a:rPr lang="fr-CH" altLang="it-CH" sz="2000" b="1" dirty="0" err="1">
                <a:solidFill>
                  <a:schemeClr val="accent4">
                    <a:lumMod val="10000"/>
                  </a:schemeClr>
                </a:solidFill>
              </a:rPr>
              <a:t>dichiara</a:t>
            </a:r>
            <a:r>
              <a:rPr lang="fr-CH" altLang="it-CH" sz="2000" b="1" dirty="0">
                <a:solidFill>
                  <a:schemeClr val="accent4">
                    <a:lumMod val="10000"/>
                  </a:schemeClr>
                </a:solidFill>
              </a:rPr>
              <a:t> </a:t>
            </a:r>
            <a:r>
              <a:rPr lang="fr-CH" altLang="it-CH" sz="2000" b="1" dirty="0" err="1">
                <a:solidFill>
                  <a:schemeClr val="accent4">
                    <a:lumMod val="10000"/>
                  </a:schemeClr>
                </a:solidFill>
              </a:rPr>
              <a:t>favorevole</a:t>
            </a:r>
            <a:r>
              <a:rPr lang="fr-CH" altLang="it-CH" sz="2000" b="1" dirty="0">
                <a:solidFill>
                  <a:schemeClr val="accent4">
                    <a:lumMod val="10000"/>
                  </a:schemeClr>
                </a:solidFill>
              </a:rPr>
              <a:t> alla </a:t>
            </a:r>
            <a:r>
              <a:rPr lang="fr-CH" altLang="it-CH" sz="2000" b="1" dirty="0" err="1">
                <a:solidFill>
                  <a:schemeClr val="accent4">
                    <a:lumMod val="10000"/>
                  </a:schemeClr>
                </a:solidFill>
              </a:rPr>
              <a:t>creazione</a:t>
            </a:r>
            <a:r>
              <a:rPr lang="fr-CH" altLang="it-CH" sz="2000" b="1" dirty="0">
                <a:solidFill>
                  <a:schemeClr val="accent4">
                    <a:lumMod val="10000"/>
                  </a:schemeClr>
                </a:solidFill>
              </a:rPr>
              <a:t> in </a:t>
            </a:r>
            <a:r>
              <a:rPr lang="fr-CH" altLang="it-CH" sz="2000" b="1" dirty="0" err="1">
                <a:solidFill>
                  <a:schemeClr val="accent4">
                    <a:lumMod val="10000"/>
                  </a:schemeClr>
                </a:solidFill>
              </a:rPr>
              <a:t>Palestina</a:t>
            </a:r>
            <a:r>
              <a:rPr lang="fr-CH" altLang="it-CH" sz="2000" b="1" dirty="0">
                <a:solidFill>
                  <a:schemeClr val="accent4">
                    <a:lumMod val="10000"/>
                  </a:schemeClr>
                </a:solidFill>
              </a:rPr>
              <a:t> di un "</a:t>
            </a:r>
            <a:r>
              <a:rPr lang="fr-CH" altLang="it-CH" sz="2000" b="1" dirty="0" err="1">
                <a:solidFill>
                  <a:schemeClr val="accent4">
                    <a:lumMod val="10000"/>
                  </a:schemeClr>
                </a:solidFill>
              </a:rPr>
              <a:t>focolare</a:t>
            </a:r>
            <a:r>
              <a:rPr lang="fr-CH" altLang="it-CH" sz="2000" b="1" dirty="0">
                <a:solidFill>
                  <a:schemeClr val="accent4">
                    <a:lumMod val="10000"/>
                  </a:schemeClr>
                </a:solidFill>
              </a:rPr>
              <a:t> </a:t>
            </a:r>
            <a:r>
              <a:rPr lang="fr-CH" altLang="it-CH" sz="2000" b="1" dirty="0" err="1">
                <a:solidFill>
                  <a:schemeClr val="accent4">
                    <a:lumMod val="10000"/>
                  </a:schemeClr>
                </a:solidFill>
              </a:rPr>
              <a:t>ebraico</a:t>
            </a:r>
            <a:r>
              <a:rPr lang="fr-CH" altLang="it-CH" sz="2000" b="1" dirty="0">
                <a:solidFill>
                  <a:schemeClr val="accent4">
                    <a:lumMod val="10000"/>
                  </a:schemeClr>
                </a:solidFill>
              </a:rPr>
              <a:t>" </a:t>
            </a:r>
            <a:endParaRPr lang="it-IT" altLang="it-CH" sz="2000" b="1" dirty="0">
              <a:solidFill>
                <a:schemeClr val="accent4">
                  <a:lumMod val="10000"/>
                </a:schemeClr>
              </a:solidFill>
            </a:endParaRPr>
          </a:p>
        </p:txBody>
      </p:sp>
      <p:sp>
        <p:nvSpPr>
          <p:cNvPr id="111622" name="Text Box 5">
            <a:extLst>
              <a:ext uri="{FF2B5EF4-FFF2-40B4-BE49-F238E27FC236}">
                <a16:creationId xmlns:a16="http://schemas.microsoft.com/office/drawing/2014/main" id="{9FFAC499-3F90-99DE-8687-1407B96B6300}"/>
              </a:ext>
            </a:extLst>
          </p:cNvPr>
          <p:cNvSpPr txBox="1">
            <a:spLocks noChangeArrowheads="1"/>
          </p:cNvSpPr>
          <p:nvPr/>
        </p:nvSpPr>
        <p:spPr bwMode="auto">
          <a:xfrm>
            <a:off x="6899275" y="6378575"/>
            <a:ext cx="9366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a:t>Lord Balfour</a:t>
            </a:r>
            <a:endParaRPr lang="it-IT" altLang="it-CH" sz="1000"/>
          </a:p>
        </p:txBody>
      </p:sp>
      <p:pic>
        <p:nvPicPr>
          <p:cNvPr id="119816" name="Picture 6" descr="bandiera inglese">
            <a:extLst>
              <a:ext uri="{FF2B5EF4-FFF2-40B4-BE49-F238E27FC236}">
                <a16:creationId xmlns:a16="http://schemas.microsoft.com/office/drawing/2014/main" id="{6D3BD444-1AA2-7098-18EA-8D36681C0605}"/>
              </a:ext>
            </a:extLst>
          </p:cNvPr>
          <p:cNvPicPr>
            <a:picLocks noGrp="1" noChangeAspect="1" noChangeArrowheads="1"/>
          </p:cNvPicPr>
          <p:nvPr>
            <p:ph sz="half" idx="4294967295"/>
          </p:nvPr>
        </p:nvPicPr>
        <p:blipFill>
          <a:blip r:embed="rId4"/>
          <a:srcRect/>
          <a:stretch>
            <a:fillRect/>
          </a:stretch>
        </p:blipFill>
        <p:spPr>
          <a:xfrm>
            <a:off x="6745288" y="363538"/>
            <a:ext cx="1090612" cy="546100"/>
          </a:xfrm>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67E52CE5-4A56-F0CE-EBA0-6D113C62F59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Immagine 2">
            <a:extLst>
              <a:ext uri="{FF2B5EF4-FFF2-40B4-BE49-F238E27FC236}">
                <a16:creationId xmlns:a16="http://schemas.microsoft.com/office/drawing/2014/main" id="{BD871079-EDD4-21BC-D72B-986E7B47B824}"/>
              </a:ext>
            </a:extLst>
          </p:cNvPr>
          <p:cNvPicPr>
            <a:picLocks noChangeAspect="1"/>
          </p:cNvPicPr>
          <p:nvPr/>
        </p:nvPicPr>
        <p:blipFill>
          <a:blip r:embed="rId5"/>
          <a:stretch>
            <a:fillRect/>
          </a:stretch>
        </p:blipFill>
        <p:spPr>
          <a:xfrm>
            <a:off x="6232525" y="3765550"/>
            <a:ext cx="2024063" cy="2497138"/>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8" name="Picture 4" descr="bandiera inglese">
            <a:extLst>
              <a:ext uri="{FF2B5EF4-FFF2-40B4-BE49-F238E27FC236}">
                <a16:creationId xmlns:a16="http://schemas.microsoft.com/office/drawing/2014/main" id="{583ED2F7-1DA8-13D0-A696-A3C2D84B19CB}"/>
              </a:ext>
            </a:extLst>
          </p:cNvPr>
          <p:cNvPicPr>
            <a:picLocks noGrp="1" noChangeAspect="1" noChangeArrowheads="1"/>
          </p:cNvPicPr>
          <p:nvPr>
            <p:ph sz="quarter" idx="3"/>
          </p:nvPr>
        </p:nvPicPr>
        <p:blipFill>
          <a:blip r:embed="rId3"/>
          <a:srcRect/>
          <a:stretch>
            <a:fillRect/>
          </a:stretch>
        </p:blipFill>
        <p:spPr>
          <a:xfrm>
            <a:off x="5734050" y="338138"/>
            <a:ext cx="2952750" cy="1476375"/>
          </a:xfrm>
          <a:effectLst>
            <a:outerShdw blurRad="292100" dist="139700" dir="2700000" algn="tl" rotWithShape="0">
              <a:srgbClr val="333333">
                <a:alpha val="65000"/>
              </a:srgbClr>
            </a:outerShdw>
          </a:effectLst>
        </p:spPr>
      </p:pic>
      <p:sp>
        <p:nvSpPr>
          <p:cNvPr id="113667" name="Text Box 6">
            <a:extLst>
              <a:ext uri="{FF2B5EF4-FFF2-40B4-BE49-F238E27FC236}">
                <a16:creationId xmlns:a16="http://schemas.microsoft.com/office/drawing/2014/main" id="{0EA82902-847A-853F-C1B9-7C04A735C59B}"/>
              </a:ext>
            </a:extLst>
          </p:cNvPr>
          <p:cNvSpPr txBox="1">
            <a:spLocks noChangeArrowheads="1"/>
          </p:cNvSpPr>
          <p:nvPr/>
        </p:nvSpPr>
        <p:spPr bwMode="auto">
          <a:xfrm>
            <a:off x="5662613" y="4283075"/>
            <a:ext cx="1079500"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Dicembre 1917 La città di Gerusalemme si arrende alle truppe inglesi</a:t>
            </a:r>
            <a:endParaRPr lang="it-IT" altLang="it-CH" sz="1000" b="1">
              <a:solidFill>
                <a:srgbClr val="FFFFFF"/>
              </a:solidFill>
            </a:endParaRPr>
          </a:p>
        </p:txBody>
      </p:sp>
      <p:pic>
        <p:nvPicPr>
          <p:cNvPr id="118791" name="Picture 9">
            <a:extLst>
              <a:ext uri="{FF2B5EF4-FFF2-40B4-BE49-F238E27FC236}">
                <a16:creationId xmlns:a16="http://schemas.microsoft.com/office/drawing/2014/main" id="{B981F9E6-2C88-1F6D-8661-154F70DDA494}"/>
              </a:ext>
            </a:extLst>
          </p:cNvPr>
          <p:cNvPicPr>
            <a:picLocks noChangeAspect="1" noChangeArrowheads="1"/>
          </p:cNvPicPr>
          <p:nvPr/>
        </p:nvPicPr>
        <p:blipFill>
          <a:blip r:embed="rId4"/>
          <a:srcRect/>
          <a:stretch>
            <a:fillRect/>
          </a:stretch>
        </p:blipFill>
        <p:spPr bwMode="auto">
          <a:xfrm>
            <a:off x="6792913" y="4256088"/>
            <a:ext cx="1809750" cy="2328862"/>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2" name="Picture 9" descr="C:\Users\Enrico\Desktop\Allenby jpeg.jpg">
            <a:extLst>
              <a:ext uri="{FF2B5EF4-FFF2-40B4-BE49-F238E27FC236}">
                <a16:creationId xmlns:a16="http://schemas.microsoft.com/office/drawing/2014/main" id="{60D988F5-3815-8AA0-590B-F15C77E9FCC6}"/>
              </a:ext>
            </a:extLst>
          </p:cNvPr>
          <p:cNvPicPr>
            <a:picLocks noChangeAspect="1" noChangeArrowheads="1"/>
          </p:cNvPicPr>
          <p:nvPr/>
        </p:nvPicPr>
        <p:blipFill>
          <a:blip r:embed="rId5"/>
          <a:srcRect l="462"/>
          <a:stretch>
            <a:fillRect/>
          </a:stretch>
        </p:blipFill>
        <p:spPr bwMode="auto">
          <a:xfrm>
            <a:off x="684213" y="3841750"/>
            <a:ext cx="4797425" cy="2743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118793" name="Picture 10" descr="C:\Users\Enrico\Desktop\Truppe inglesi 1918 jpeg.jpg">
            <a:extLst>
              <a:ext uri="{FF2B5EF4-FFF2-40B4-BE49-F238E27FC236}">
                <a16:creationId xmlns:a16="http://schemas.microsoft.com/office/drawing/2014/main" id="{145C2F7C-778A-28E1-F74E-09E7054B1129}"/>
              </a:ext>
            </a:extLst>
          </p:cNvPr>
          <p:cNvPicPr>
            <a:picLocks noChangeAspect="1" noChangeArrowheads="1"/>
          </p:cNvPicPr>
          <p:nvPr/>
        </p:nvPicPr>
        <p:blipFill>
          <a:blip r:embed="rId6"/>
          <a:srcRect/>
          <a:stretch>
            <a:fillRect/>
          </a:stretch>
        </p:blipFill>
        <p:spPr bwMode="auto">
          <a:xfrm>
            <a:off x="684213" y="330200"/>
            <a:ext cx="4797425" cy="3287713"/>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9E304C26-1395-E975-E3FE-F6DECB3C80F3}"/>
              </a:ext>
            </a:extLst>
          </p:cNvPr>
          <p:cNvSpPr txBox="1"/>
          <p:nvPr/>
        </p:nvSpPr>
        <p:spPr>
          <a:xfrm>
            <a:off x="5735638" y="2003425"/>
            <a:ext cx="2952750" cy="1630363"/>
          </a:xfrm>
          <a:prstGeom prst="rect">
            <a:avLst/>
          </a:prstGeom>
          <a:solidFill>
            <a:srgbClr val="FFFF00"/>
          </a:solidFill>
        </p:spPr>
        <p:txBody>
          <a:bodyPr>
            <a:spAutoFit/>
          </a:bodyPr>
          <a:lstStyle/>
          <a:p>
            <a:pPr algn="ctr">
              <a:defRPr/>
            </a:pPr>
            <a:r>
              <a:rPr lang="it-CH" sz="2500" b="1" dirty="0">
                <a:solidFill>
                  <a:schemeClr val="accent4">
                    <a:lumMod val="10000"/>
                  </a:schemeClr>
                </a:solidFill>
              </a:rPr>
              <a:t>1917 - 1918   </a:t>
            </a:r>
          </a:p>
          <a:p>
            <a:pPr algn="ctr">
              <a:defRPr/>
            </a:pPr>
            <a:r>
              <a:rPr lang="it-CH" sz="2500" b="1" dirty="0">
                <a:solidFill>
                  <a:schemeClr val="accent4">
                    <a:lumMod val="10000"/>
                  </a:schemeClr>
                </a:solidFill>
              </a:rPr>
              <a:t>Le truppe inglesi conquistano la Palestina</a:t>
            </a:r>
          </a:p>
        </p:txBody>
      </p:sp>
      <p:sp>
        <p:nvSpPr>
          <p:cNvPr id="113672" name="Rectangle 7">
            <a:extLst>
              <a:ext uri="{FF2B5EF4-FFF2-40B4-BE49-F238E27FC236}">
                <a16:creationId xmlns:a16="http://schemas.microsoft.com/office/drawing/2014/main" id="{845D7A01-747C-080B-4539-30B737BBC76D}"/>
              </a:ext>
            </a:extLst>
          </p:cNvPr>
          <p:cNvSpPr>
            <a:spLocks noChangeArrowheads="1"/>
          </p:cNvSpPr>
          <p:nvPr/>
        </p:nvSpPr>
        <p:spPr bwMode="auto">
          <a:xfrm>
            <a:off x="5481638" y="5730875"/>
            <a:ext cx="1293812"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fr-CH" altLang="it-CH" sz="1000" b="1">
                <a:solidFill>
                  <a:srgbClr val="FFFFFF"/>
                </a:solidFill>
              </a:rPr>
              <a:t>Le truppe inglesi con alla testa il generale Allenby entrano  a Gerusalemme</a:t>
            </a:r>
            <a:endParaRPr lang="it-IT" altLang="it-CH" sz="1000" b="1">
              <a:solidFill>
                <a:srgbClr val="FFFFFF"/>
              </a:solidFill>
            </a:endParaRPr>
          </a:p>
        </p:txBody>
      </p:sp>
      <p:sp>
        <p:nvSpPr>
          <p:cNvPr id="113673" name="Slide Number Placeholder 7">
            <a:extLst>
              <a:ext uri="{FF2B5EF4-FFF2-40B4-BE49-F238E27FC236}">
                <a16:creationId xmlns:a16="http://schemas.microsoft.com/office/drawing/2014/main" id="{1785AE25-E99F-F99D-24BD-D0E840ABB8E4}"/>
              </a:ext>
            </a:extLst>
          </p:cNvPr>
          <p:cNvSpPr>
            <a:spLocks noGrp="1"/>
          </p:cNvSpPr>
          <p:nvPr>
            <p:ph type="sldNum" sz="quarter" idx="12"/>
          </p:nvPr>
        </p:nvSpPr>
        <p:spPr>
          <a:xfrm>
            <a:off x="8243888" y="3779838"/>
            <a:ext cx="4429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56207C3-84B6-4999-811A-6A1768712363}" type="slidenum">
              <a:rPr lang="it-IT" altLang="it-CH" sz="1400" b="1" smtClean="0">
                <a:solidFill>
                  <a:srgbClr val="FFFFFF"/>
                </a:solidFill>
              </a:rPr>
              <a:pPr>
                <a:spcBef>
                  <a:spcPct val="0"/>
                </a:spcBef>
                <a:buFontTx/>
                <a:buNone/>
              </a:pPr>
              <a:t>16</a:t>
            </a:fld>
            <a:endParaRPr lang="it-IT" altLang="it-CH" sz="1400" b="1">
              <a:solidFill>
                <a:srgbClr val="FFFFFF"/>
              </a:solidFill>
            </a:endParaRPr>
          </a:p>
        </p:txBody>
      </p:sp>
      <p:sp>
        <p:nvSpPr>
          <p:cNvPr id="3" name="Rettangolo 2">
            <a:extLst>
              <a:ext uri="{FF2B5EF4-FFF2-40B4-BE49-F238E27FC236}">
                <a16:creationId xmlns:a16="http://schemas.microsoft.com/office/drawing/2014/main" id="{FEABC729-8870-A075-2329-66B1AB508B6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2">
            <a:extLst>
              <a:ext uri="{FF2B5EF4-FFF2-40B4-BE49-F238E27FC236}">
                <a16:creationId xmlns:a16="http://schemas.microsoft.com/office/drawing/2014/main" id="{4C623AE0-9C4B-2985-F278-CA664E65D6E5}"/>
              </a:ext>
            </a:extLst>
          </p:cNvPr>
          <p:cNvSpPr txBox="1">
            <a:spLocks noChangeArrowheads="1"/>
          </p:cNvSpPr>
          <p:nvPr/>
        </p:nvSpPr>
        <p:spPr bwMode="auto">
          <a:xfrm>
            <a:off x="2624138" y="398463"/>
            <a:ext cx="5975350" cy="2400300"/>
          </a:xfrm>
          <a:prstGeom prst="rect">
            <a:avLst/>
          </a:prstGeom>
          <a:solidFill>
            <a:srgbClr val="FFFF00"/>
          </a:solidFill>
          <a:ln w="28575">
            <a:solidFill>
              <a:schemeClr val="accent4">
                <a:lumMod val="10000"/>
              </a:schemeClr>
            </a:solidFill>
          </a:ln>
        </p:spPr>
        <p:txBody>
          <a:bodyPr>
            <a:spAutoFit/>
          </a:bodyPr>
          <a:lstStyle>
            <a:lvl1pPr marL="457200" indent="-4572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indent="0" algn="ctr" eaLnBrk="1" hangingPunct="1">
              <a:spcBef>
                <a:spcPct val="50000"/>
              </a:spcBef>
              <a:buFontTx/>
              <a:buNone/>
              <a:defRPr/>
            </a:pPr>
            <a:r>
              <a:rPr lang="fr-CH" altLang="it-CH" sz="3000" b="1" dirty="0">
                <a:solidFill>
                  <a:schemeClr val="accent4">
                    <a:lumMod val="10000"/>
                  </a:schemeClr>
                </a:solidFill>
                <a:cs typeface="Arial" charset="0"/>
              </a:rPr>
              <a:t>1922</a:t>
            </a:r>
            <a:r>
              <a:rPr lang="fr-CH" altLang="it-CH" sz="1800" dirty="0">
                <a:solidFill>
                  <a:schemeClr val="accent4">
                    <a:lumMod val="10000"/>
                  </a:schemeClr>
                </a:solidFill>
                <a:cs typeface="Arial" charset="0"/>
              </a:rPr>
              <a:t>                                                                                      </a:t>
            </a:r>
            <a:r>
              <a:rPr lang="fr-CH" altLang="it-CH" sz="2000" b="1" dirty="0">
                <a:solidFill>
                  <a:schemeClr val="accent4">
                    <a:lumMod val="10000"/>
                  </a:schemeClr>
                </a:solidFill>
                <a:cs typeface="Arial" charset="0"/>
              </a:rPr>
              <a:t>La Società delle </a:t>
            </a:r>
            <a:r>
              <a:rPr lang="fr-CH" altLang="it-CH" sz="2000" b="1" dirty="0" err="1">
                <a:solidFill>
                  <a:schemeClr val="accent4">
                    <a:lumMod val="10000"/>
                  </a:schemeClr>
                </a:solidFill>
                <a:cs typeface="Arial" charset="0"/>
              </a:rPr>
              <a:t>nazioni</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affida</a:t>
            </a:r>
            <a:r>
              <a:rPr lang="fr-CH" altLang="it-CH" sz="2000" b="1" dirty="0">
                <a:solidFill>
                  <a:schemeClr val="accent4">
                    <a:lumMod val="10000"/>
                  </a:schemeClr>
                </a:solidFill>
                <a:cs typeface="Arial" charset="0"/>
              </a:rPr>
              <a:t> alla Gran </a:t>
            </a:r>
            <a:r>
              <a:rPr lang="fr-CH" altLang="it-CH" sz="2000" b="1" dirty="0" err="1">
                <a:solidFill>
                  <a:schemeClr val="accent4">
                    <a:lumMod val="10000"/>
                  </a:schemeClr>
                </a:solidFill>
                <a:cs typeface="Arial" charset="0"/>
              </a:rPr>
              <a:t>Bretagna</a:t>
            </a:r>
            <a:r>
              <a:rPr lang="fr-CH" altLang="it-CH" sz="2000" b="1" dirty="0">
                <a:solidFill>
                  <a:schemeClr val="accent4">
                    <a:lumMod val="10000"/>
                  </a:schemeClr>
                </a:solidFill>
                <a:cs typeface="Arial" charset="0"/>
              </a:rPr>
              <a:t> </a:t>
            </a:r>
            <a:r>
              <a:rPr lang="fr-CH" altLang="it-CH" sz="2000" b="1" u="sng" dirty="0">
                <a:solidFill>
                  <a:schemeClr val="accent4">
                    <a:lumMod val="10000"/>
                  </a:schemeClr>
                </a:solidFill>
                <a:cs typeface="Arial" charset="0"/>
              </a:rPr>
              <a:t>l’</a:t>
            </a:r>
            <a:r>
              <a:rPr lang="fr-CH" altLang="it-CH" sz="2000" b="1" u="sng" dirty="0" err="1">
                <a:solidFill>
                  <a:schemeClr val="accent4">
                    <a:lumMod val="10000"/>
                  </a:schemeClr>
                </a:solidFill>
                <a:cs typeface="Arial" charset="0"/>
              </a:rPr>
              <a:t>amministrazione</a:t>
            </a:r>
            <a:r>
              <a:rPr lang="fr-CH" altLang="it-CH" sz="2000" b="1" u="sng" dirty="0">
                <a:solidFill>
                  <a:schemeClr val="accent4">
                    <a:lumMod val="10000"/>
                  </a:schemeClr>
                </a:solidFill>
                <a:cs typeface="Arial" charset="0"/>
              </a:rPr>
              <a:t> </a:t>
            </a:r>
            <a:r>
              <a:rPr lang="fr-CH" altLang="it-CH" sz="2000" b="1" u="sng" dirty="0" err="1">
                <a:solidFill>
                  <a:schemeClr val="accent4">
                    <a:lumMod val="10000"/>
                  </a:schemeClr>
                </a:solidFill>
                <a:cs typeface="Arial" charset="0"/>
              </a:rPr>
              <a:t>della</a:t>
            </a:r>
            <a:r>
              <a:rPr lang="fr-CH" altLang="it-CH" sz="2000" b="1" u="sng" dirty="0">
                <a:solidFill>
                  <a:schemeClr val="accent4">
                    <a:lumMod val="10000"/>
                  </a:schemeClr>
                </a:solidFill>
                <a:cs typeface="Arial" charset="0"/>
              </a:rPr>
              <a:t> </a:t>
            </a:r>
            <a:r>
              <a:rPr lang="fr-CH" altLang="it-CH" sz="2000" b="1" u="sng" dirty="0" err="1">
                <a:solidFill>
                  <a:schemeClr val="accent4">
                    <a:lumMod val="10000"/>
                  </a:schemeClr>
                </a:solidFill>
                <a:cs typeface="Arial" charset="0"/>
              </a:rPr>
              <a:t>Palestina</a:t>
            </a:r>
            <a:r>
              <a:rPr lang="fr-CH" altLang="it-CH" sz="2000" b="1" dirty="0">
                <a:solidFill>
                  <a:schemeClr val="accent4">
                    <a:lumMod val="10000"/>
                  </a:schemeClr>
                </a:solidFill>
                <a:cs typeface="Arial" charset="0"/>
              </a:rPr>
              <a:t>.                    Il </a:t>
            </a:r>
            <a:r>
              <a:rPr lang="fr-CH" altLang="it-CH" sz="2000" b="1" dirty="0" err="1">
                <a:solidFill>
                  <a:schemeClr val="accent4">
                    <a:lumMod val="10000"/>
                  </a:schemeClr>
                </a:solidFill>
                <a:cs typeface="Arial" charset="0"/>
              </a:rPr>
              <a:t>mandato</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durerà</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fino</a:t>
            </a:r>
            <a:r>
              <a:rPr lang="fr-CH" altLang="it-CH" sz="2000" b="1" dirty="0">
                <a:solidFill>
                  <a:schemeClr val="accent4">
                    <a:lumMod val="10000"/>
                  </a:schemeClr>
                </a:solidFill>
                <a:cs typeface="Arial" charset="0"/>
              </a:rPr>
              <a:t> al 1948.</a:t>
            </a:r>
          </a:p>
          <a:p>
            <a:pPr marL="0" indent="0" algn="ctr" eaLnBrk="1" hangingPunct="1">
              <a:spcBef>
                <a:spcPct val="50000"/>
              </a:spcBef>
              <a:buFontTx/>
              <a:buNone/>
              <a:defRPr/>
            </a:pPr>
            <a:r>
              <a:rPr lang="fr-CH" altLang="it-CH" sz="2000" b="1" dirty="0">
                <a:solidFill>
                  <a:schemeClr val="accent4">
                    <a:lumMod val="10000"/>
                  </a:schemeClr>
                </a:solidFill>
                <a:cs typeface="Arial" charset="0"/>
              </a:rPr>
              <a:t>       Primo </a:t>
            </a:r>
            <a:r>
              <a:rPr lang="fr-CH" altLang="it-CH" sz="2000" b="1" dirty="0" err="1">
                <a:solidFill>
                  <a:schemeClr val="accent4">
                    <a:lumMod val="10000"/>
                  </a:schemeClr>
                </a:solidFill>
                <a:cs typeface="Arial" charset="0"/>
              </a:rPr>
              <a:t>Commissario</a:t>
            </a:r>
            <a:r>
              <a:rPr lang="fr-CH" altLang="it-CH" sz="2000" b="1" dirty="0">
                <a:solidFill>
                  <a:schemeClr val="accent4">
                    <a:lumMod val="10000"/>
                  </a:schemeClr>
                </a:solidFill>
                <a:cs typeface="Arial" charset="0"/>
              </a:rPr>
              <a:t> è il </a:t>
            </a:r>
            <a:r>
              <a:rPr lang="fr-CH" altLang="it-CH" sz="2000" b="1" dirty="0" err="1">
                <a:solidFill>
                  <a:schemeClr val="accent4">
                    <a:lumMod val="10000"/>
                  </a:schemeClr>
                </a:solidFill>
                <a:cs typeface="Arial" charset="0"/>
              </a:rPr>
              <a:t>sionista</a:t>
            </a:r>
            <a:endParaRPr lang="fr-CH" altLang="it-CH" sz="2000" b="1" dirty="0">
              <a:solidFill>
                <a:schemeClr val="accent4">
                  <a:lumMod val="10000"/>
                </a:schemeClr>
              </a:solidFill>
              <a:cs typeface="Arial" charset="0"/>
            </a:endParaRPr>
          </a:p>
          <a:p>
            <a:pPr marL="0" indent="0" algn="ctr" eaLnBrk="1" hangingPunct="1">
              <a:spcBef>
                <a:spcPct val="50000"/>
              </a:spcBef>
              <a:buFontTx/>
              <a:buNone/>
              <a:defRPr/>
            </a:pPr>
            <a:r>
              <a:rPr lang="fr-CH" altLang="it-CH" sz="2000" b="1" dirty="0">
                <a:solidFill>
                  <a:schemeClr val="accent4">
                    <a:lumMod val="10000"/>
                  </a:schemeClr>
                </a:solidFill>
                <a:cs typeface="Arial" charset="0"/>
              </a:rPr>
              <a:t>Samuel Herbert</a:t>
            </a:r>
          </a:p>
        </p:txBody>
      </p:sp>
      <p:pic>
        <p:nvPicPr>
          <p:cNvPr id="123909" name="Picture 5">
            <a:extLst>
              <a:ext uri="{FF2B5EF4-FFF2-40B4-BE49-F238E27FC236}">
                <a16:creationId xmlns:a16="http://schemas.microsoft.com/office/drawing/2014/main" id="{ECCED213-72D3-868F-61CF-AF4B97C1621F}"/>
              </a:ext>
            </a:extLst>
          </p:cNvPr>
          <p:cNvPicPr>
            <a:picLocks noChangeAspect="1" noChangeArrowheads="1"/>
          </p:cNvPicPr>
          <p:nvPr/>
        </p:nvPicPr>
        <p:blipFill>
          <a:blip r:embed="rId3"/>
          <a:srcRect/>
          <a:stretch>
            <a:fillRect/>
          </a:stretch>
        </p:blipFill>
        <p:spPr bwMode="auto">
          <a:xfrm>
            <a:off x="636588" y="430213"/>
            <a:ext cx="1687512" cy="2338387"/>
          </a:xfrm>
          <a:prstGeom prst="rect">
            <a:avLst/>
          </a:prstGeom>
          <a:ln w="38100">
            <a:solidFill>
              <a:schemeClr val="tx1"/>
            </a:solidFill>
          </a:ln>
          <a:effectLst>
            <a:outerShdw blurRad="292100" dist="139700" dir="2700000" algn="tl" rotWithShape="0">
              <a:srgbClr val="333333">
                <a:alpha val="65000"/>
              </a:srgbClr>
            </a:outerShdw>
          </a:effectLst>
        </p:spPr>
      </p:pic>
      <p:pic>
        <p:nvPicPr>
          <p:cNvPr id="123910" name="Picture 6" descr="1920 samuel herbert nominato alto commissario pe la Palestina">
            <a:extLst>
              <a:ext uri="{FF2B5EF4-FFF2-40B4-BE49-F238E27FC236}">
                <a16:creationId xmlns:a16="http://schemas.microsoft.com/office/drawing/2014/main" id="{A90C869C-5C59-8135-9594-908950CAEDF3}"/>
              </a:ext>
            </a:extLst>
          </p:cNvPr>
          <p:cNvPicPr>
            <a:picLocks noChangeAspect="1" noChangeArrowheads="1"/>
          </p:cNvPicPr>
          <p:nvPr/>
        </p:nvPicPr>
        <p:blipFill>
          <a:blip r:embed="rId4"/>
          <a:srcRect/>
          <a:stretch>
            <a:fillRect/>
          </a:stretch>
        </p:blipFill>
        <p:spPr bwMode="auto">
          <a:xfrm>
            <a:off x="642938" y="3736975"/>
            <a:ext cx="3779837"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5717" name="Text Box 7">
            <a:extLst>
              <a:ext uri="{FF2B5EF4-FFF2-40B4-BE49-F238E27FC236}">
                <a16:creationId xmlns:a16="http://schemas.microsoft.com/office/drawing/2014/main" id="{F25128EA-37D1-AD6A-210A-C05AB3EC41F2}"/>
              </a:ext>
            </a:extLst>
          </p:cNvPr>
          <p:cNvSpPr txBox="1">
            <a:spLocks noChangeArrowheads="1"/>
          </p:cNvSpPr>
          <p:nvPr/>
        </p:nvSpPr>
        <p:spPr bwMode="auto">
          <a:xfrm>
            <a:off x="1144588" y="3259138"/>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1920 Designazione di Samuel Herbert               Commissario per la Palestina</a:t>
            </a:r>
            <a:endParaRPr lang="it-IT" altLang="it-CH" sz="1000" b="1">
              <a:solidFill>
                <a:srgbClr val="FFFFFF"/>
              </a:solidFill>
            </a:endParaRPr>
          </a:p>
        </p:txBody>
      </p:sp>
      <p:sp>
        <p:nvSpPr>
          <p:cNvPr id="115718" name="Text Box 9">
            <a:extLst>
              <a:ext uri="{FF2B5EF4-FFF2-40B4-BE49-F238E27FC236}">
                <a16:creationId xmlns:a16="http://schemas.microsoft.com/office/drawing/2014/main" id="{C524F40E-4181-6EC9-2979-E6C05DB4F393}"/>
              </a:ext>
            </a:extLst>
          </p:cNvPr>
          <p:cNvSpPr txBox="1">
            <a:spLocks noChangeArrowheads="1"/>
          </p:cNvSpPr>
          <p:nvPr/>
        </p:nvSpPr>
        <p:spPr bwMode="auto">
          <a:xfrm>
            <a:off x="5557838" y="3403600"/>
            <a:ext cx="302101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1919   I. sessione della Società delle nazioni</a:t>
            </a:r>
            <a:endParaRPr lang="it-IT" altLang="it-CH" sz="1000" b="1">
              <a:solidFill>
                <a:srgbClr val="FFFFFF"/>
              </a:solidFill>
            </a:endParaRPr>
          </a:p>
        </p:txBody>
      </p:sp>
      <p:pic>
        <p:nvPicPr>
          <p:cNvPr id="123916" name="Picture 12" descr="C:\Users\Enrico\Desktop\I. assembl soc nazioni jpeg.jpg">
            <a:extLst>
              <a:ext uri="{FF2B5EF4-FFF2-40B4-BE49-F238E27FC236}">
                <a16:creationId xmlns:a16="http://schemas.microsoft.com/office/drawing/2014/main" id="{6A75D82F-59DD-5F0D-0355-07C21B3B8F49}"/>
              </a:ext>
            </a:extLst>
          </p:cNvPr>
          <p:cNvPicPr>
            <a:picLocks noChangeAspect="1" noChangeArrowheads="1"/>
          </p:cNvPicPr>
          <p:nvPr/>
        </p:nvPicPr>
        <p:blipFill>
          <a:blip r:embed="rId5"/>
          <a:srcRect/>
          <a:stretch>
            <a:fillRect/>
          </a:stretch>
        </p:blipFill>
        <p:spPr bwMode="auto">
          <a:xfrm>
            <a:off x="5081588" y="3727450"/>
            <a:ext cx="3497262" cy="2674938"/>
          </a:xfrm>
          <a:prstGeom prst="rect">
            <a:avLst/>
          </a:prstGeom>
          <a:ln w="38100">
            <a:solidFill>
              <a:schemeClr val="tx1"/>
            </a:solidFill>
          </a:ln>
          <a:effectLst>
            <a:outerShdw blurRad="292100" dist="139700" dir="2700000" algn="tl" rotWithShape="0">
              <a:srgbClr val="333333">
                <a:alpha val="65000"/>
              </a:srgbClr>
            </a:outerShdw>
          </a:effectLst>
        </p:spPr>
      </p:pic>
      <p:sp>
        <p:nvSpPr>
          <p:cNvPr id="115720" name="Text Box 3">
            <a:extLst>
              <a:ext uri="{FF2B5EF4-FFF2-40B4-BE49-F238E27FC236}">
                <a16:creationId xmlns:a16="http://schemas.microsoft.com/office/drawing/2014/main" id="{DB07DA6B-FC54-1A18-13E6-71BE8F3DDF61}"/>
              </a:ext>
            </a:extLst>
          </p:cNvPr>
          <p:cNvSpPr txBox="1">
            <a:spLocks noChangeArrowheads="1"/>
          </p:cNvSpPr>
          <p:nvPr/>
        </p:nvSpPr>
        <p:spPr bwMode="auto">
          <a:xfrm>
            <a:off x="711200" y="2541588"/>
            <a:ext cx="14398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Samuel Herbert</a:t>
            </a:r>
            <a:endParaRPr lang="it-IT" altLang="it-CH" sz="1200" b="1">
              <a:solidFill>
                <a:srgbClr val="FFFFFF"/>
              </a:solidFill>
            </a:endParaRPr>
          </a:p>
        </p:txBody>
      </p:sp>
      <p:sp>
        <p:nvSpPr>
          <p:cNvPr id="115721" name="Slide Number Placeholder 4">
            <a:extLst>
              <a:ext uri="{FF2B5EF4-FFF2-40B4-BE49-F238E27FC236}">
                <a16:creationId xmlns:a16="http://schemas.microsoft.com/office/drawing/2014/main" id="{7C196845-7FEC-30CA-88DA-33C2C9EBC7BC}"/>
              </a:ext>
            </a:extLst>
          </p:cNvPr>
          <p:cNvSpPr>
            <a:spLocks noGrp="1"/>
          </p:cNvSpPr>
          <p:nvPr>
            <p:ph type="sldNum" sz="quarter" idx="12"/>
          </p:nvPr>
        </p:nvSpPr>
        <p:spPr>
          <a:xfrm>
            <a:off x="4433888" y="6005513"/>
            <a:ext cx="6175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469BB02B-944B-481C-9321-E9BC9BC78838}" type="slidenum">
              <a:rPr lang="it-IT" altLang="it-CH" sz="1400" b="1" smtClean="0">
                <a:solidFill>
                  <a:srgbClr val="FFFFFF"/>
                </a:solidFill>
              </a:rPr>
              <a:pPr algn="ctr">
                <a:spcBef>
                  <a:spcPct val="0"/>
                </a:spcBef>
                <a:buFontTx/>
                <a:buNone/>
              </a:pPr>
              <a:t>17</a:t>
            </a:fld>
            <a:endParaRPr lang="it-IT" altLang="it-CH" sz="1400" b="1">
              <a:solidFill>
                <a:srgbClr val="FFFFFF"/>
              </a:solidFill>
            </a:endParaRPr>
          </a:p>
        </p:txBody>
      </p:sp>
      <p:sp>
        <p:nvSpPr>
          <p:cNvPr id="2" name="Rettangolo 1">
            <a:extLst>
              <a:ext uri="{FF2B5EF4-FFF2-40B4-BE49-F238E27FC236}">
                <a16:creationId xmlns:a16="http://schemas.microsoft.com/office/drawing/2014/main" id="{E7A17B85-E328-2EEC-DA26-3FD50C3C75A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3">
            <a:extLst>
              <a:ext uri="{FF2B5EF4-FFF2-40B4-BE49-F238E27FC236}">
                <a16:creationId xmlns:a16="http://schemas.microsoft.com/office/drawing/2014/main" id="{6663A532-1EFC-1CAF-5B91-3C6642E22AC9}"/>
              </a:ext>
            </a:extLst>
          </p:cNvPr>
          <p:cNvSpPr>
            <a:spLocks noGrp="1"/>
          </p:cNvSpPr>
          <p:nvPr>
            <p:ph type="sldNum" sz="quarter" idx="12"/>
          </p:nvPr>
        </p:nvSpPr>
        <p:spPr>
          <a:xfrm>
            <a:off x="3709988" y="5724525"/>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2B84F60A-1BFC-4618-897B-174C02DE48C3}" type="slidenum">
              <a:rPr lang="it-IT" altLang="it-CH" sz="1400" b="1" smtClean="0">
                <a:solidFill>
                  <a:srgbClr val="FFFFFF"/>
                </a:solidFill>
              </a:rPr>
              <a:pPr algn="ctr">
                <a:spcBef>
                  <a:spcPct val="0"/>
                </a:spcBef>
                <a:buFontTx/>
                <a:buNone/>
              </a:pPr>
              <a:t>18</a:t>
            </a:fld>
            <a:endParaRPr lang="it-IT" altLang="it-CH" sz="1400" b="1">
              <a:solidFill>
                <a:srgbClr val="FFFFFF"/>
              </a:solidFill>
            </a:endParaRPr>
          </a:p>
        </p:txBody>
      </p:sp>
      <p:pic>
        <p:nvPicPr>
          <p:cNvPr id="124931" name="Picture 2" descr="kibbutz">
            <a:extLst>
              <a:ext uri="{FF2B5EF4-FFF2-40B4-BE49-F238E27FC236}">
                <a16:creationId xmlns:a16="http://schemas.microsoft.com/office/drawing/2014/main" id="{6A71E83F-5696-C303-B122-9D08961DB46C}"/>
              </a:ext>
            </a:extLst>
          </p:cNvPr>
          <p:cNvPicPr>
            <a:picLocks noChangeAspect="1" noChangeArrowheads="1"/>
          </p:cNvPicPr>
          <p:nvPr/>
        </p:nvPicPr>
        <p:blipFill>
          <a:blip r:embed="rId3">
            <a:lum bright="-10000" contrast="10000"/>
          </a:blip>
          <a:srcRect/>
          <a:stretch>
            <a:fillRect/>
          </a:stretch>
        </p:blipFill>
        <p:spPr bwMode="auto">
          <a:xfrm>
            <a:off x="179388" y="188913"/>
            <a:ext cx="2808287"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2" name="Picture 3" descr="kibbutz%20dalia%20dreissiger%20jahre">
            <a:extLst>
              <a:ext uri="{FF2B5EF4-FFF2-40B4-BE49-F238E27FC236}">
                <a16:creationId xmlns:a16="http://schemas.microsoft.com/office/drawing/2014/main" id="{95134DB5-6C0B-D53C-CB03-8A714DB19F7C}"/>
              </a:ext>
            </a:extLst>
          </p:cNvPr>
          <p:cNvPicPr>
            <a:picLocks noChangeAspect="1" noChangeArrowheads="1"/>
          </p:cNvPicPr>
          <p:nvPr/>
        </p:nvPicPr>
        <p:blipFill>
          <a:blip r:embed="rId4">
            <a:lum bright="-10000" contrast="10000"/>
          </a:blip>
          <a:srcRect/>
          <a:stretch>
            <a:fillRect/>
          </a:stretch>
        </p:blipFill>
        <p:spPr bwMode="auto">
          <a:xfrm>
            <a:off x="179388" y="2814638"/>
            <a:ext cx="2808287" cy="2070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3" name="Picture 4" descr="kibbuz Beit Hashita 1928">
            <a:extLst>
              <a:ext uri="{FF2B5EF4-FFF2-40B4-BE49-F238E27FC236}">
                <a16:creationId xmlns:a16="http://schemas.microsoft.com/office/drawing/2014/main" id="{31211BD7-2CFA-EFBD-7AF8-0D01E373EA13}"/>
              </a:ext>
            </a:extLst>
          </p:cNvPr>
          <p:cNvPicPr>
            <a:picLocks noChangeAspect="1" noChangeArrowheads="1"/>
          </p:cNvPicPr>
          <p:nvPr/>
        </p:nvPicPr>
        <p:blipFill>
          <a:blip r:embed="rId5">
            <a:lum bright="-10000" contrast="10000"/>
          </a:blip>
          <a:srcRect/>
          <a:stretch>
            <a:fillRect/>
          </a:stretch>
        </p:blipFill>
        <p:spPr bwMode="auto">
          <a:xfrm>
            <a:off x="5003800" y="4265613"/>
            <a:ext cx="3916363" cy="24685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4" name="Picture 5" descr="Bet Alfa 1921">
            <a:extLst>
              <a:ext uri="{FF2B5EF4-FFF2-40B4-BE49-F238E27FC236}">
                <a16:creationId xmlns:a16="http://schemas.microsoft.com/office/drawing/2014/main" id="{89263163-CFDA-A9EB-29B7-4619391F0AD2}"/>
              </a:ext>
            </a:extLst>
          </p:cNvPr>
          <p:cNvPicPr>
            <a:picLocks noChangeAspect="1" noChangeArrowheads="1"/>
          </p:cNvPicPr>
          <p:nvPr/>
        </p:nvPicPr>
        <p:blipFill rotWithShape="1">
          <a:blip r:embed="rId6">
            <a:lum bright="-10000" contrast="10000"/>
          </a:blip>
          <a:srcRect r="3262"/>
          <a:stretch/>
        </p:blipFill>
        <p:spPr bwMode="auto">
          <a:xfrm>
            <a:off x="179388" y="5026025"/>
            <a:ext cx="2824162" cy="16891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4935" name="Picture 6" descr="torre di guardia  e palizzata">
            <a:extLst>
              <a:ext uri="{FF2B5EF4-FFF2-40B4-BE49-F238E27FC236}">
                <a16:creationId xmlns:a16="http://schemas.microsoft.com/office/drawing/2014/main" id="{F79FD4D6-B169-C56D-FFFC-109983CD19D3}"/>
              </a:ext>
            </a:extLst>
          </p:cNvPr>
          <p:cNvPicPr>
            <a:picLocks noChangeAspect="1" noChangeArrowheads="1"/>
          </p:cNvPicPr>
          <p:nvPr/>
        </p:nvPicPr>
        <p:blipFill>
          <a:blip r:embed="rId7">
            <a:lum bright="-10000" contrast="10000"/>
          </a:blip>
          <a:srcRect/>
          <a:stretch>
            <a:fillRect/>
          </a:stretch>
        </p:blipFill>
        <p:spPr bwMode="auto">
          <a:xfrm>
            <a:off x="3132138" y="188913"/>
            <a:ext cx="1852612" cy="25146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7768" name="Text Box 7">
            <a:extLst>
              <a:ext uri="{FF2B5EF4-FFF2-40B4-BE49-F238E27FC236}">
                <a16:creationId xmlns:a16="http://schemas.microsoft.com/office/drawing/2014/main" id="{BA1113C0-84FA-84B7-8B27-DD5EB3A2924A}"/>
              </a:ext>
            </a:extLst>
          </p:cNvPr>
          <p:cNvSpPr txBox="1">
            <a:spLocks noChangeArrowheads="1"/>
          </p:cNvSpPr>
          <p:nvPr/>
        </p:nvSpPr>
        <p:spPr bwMode="auto">
          <a:xfrm>
            <a:off x="3059113" y="6453188"/>
            <a:ext cx="1511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Bet Alfa 1921</a:t>
            </a:r>
            <a:endParaRPr lang="it-IT" altLang="it-CH" sz="1000" b="1">
              <a:solidFill>
                <a:srgbClr val="FFFFFF"/>
              </a:solidFill>
            </a:endParaRPr>
          </a:p>
        </p:txBody>
      </p:sp>
      <p:sp>
        <p:nvSpPr>
          <p:cNvPr id="117769" name="Text Box 8">
            <a:extLst>
              <a:ext uri="{FF2B5EF4-FFF2-40B4-BE49-F238E27FC236}">
                <a16:creationId xmlns:a16="http://schemas.microsoft.com/office/drawing/2014/main" id="{5089D9D6-9B8F-C78B-3646-36E93E68A5ED}"/>
              </a:ext>
            </a:extLst>
          </p:cNvPr>
          <p:cNvSpPr txBox="1">
            <a:spLocks noChangeArrowheads="1"/>
          </p:cNvSpPr>
          <p:nvPr/>
        </p:nvSpPr>
        <p:spPr bwMode="auto">
          <a:xfrm>
            <a:off x="5003800" y="3860800"/>
            <a:ext cx="1152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1928 Kibbutz Beit Hashita</a:t>
            </a:r>
            <a:endParaRPr lang="it-IT" altLang="it-CH" sz="1000" b="1">
              <a:solidFill>
                <a:srgbClr val="FFFFFF"/>
              </a:solidFill>
            </a:endParaRPr>
          </a:p>
        </p:txBody>
      </p:sp>
      <p:sp>
        <p:nvSpPr>
          <p:cNvPr id="117770" name="Text Box 9">
            <a:extLst>
              <a:ext uri="{FF2B5EF4-FFF2-40B4-BE49-F238E27FC236}">
                <a16:creationId xmlns:a16="http://schemas.microsoft.com/office/drawing/2014/main" id="{8A9706F9-C65E-83E7-BE1A-AFA7AA2609BD}"/>
              </a:ext>
            </a:extLst>
          </p:cNvPr>
          <p:cNvSpPr txBox="1">
            <a:spLocks noChangeArrowheads="1"/>
          </p:cNvSpPr>
          <p:nvPr/>
        </p:nvSpPr>
        <p:spPr bwMode="auto">
          <a:xfrm>
            <a:off x="3059113" y="2924175"/>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Kibbutz Dalia  anni ‘30</a:t>
            </a:r>
            <a:endParaRPr lang="it-IT" altLang="it-CH" sz="1000" b="1">
              <a:solidFill>
                <a:srgbClr val="FFFFFF"/>
              </a:solidFill>
            </a:endParaRPr>
          </a:p>
        </p:txBody>
      </p:sp>
      <p:sp>
        <p:nvSpPr>
          <p:cNvPr id="137227" name="Text Box 10">
            <a:extLst>
              <a:ext uri="{FF2B5EF4-FFF2-40B4-BE49-F238E27FC236}">
                <a16:creationId xmlns:a16="http://schemas.microsoft.com/office/drawing/2014/main" id="{60B85319-2201-7AF2-B444-AA6BFAD93341}"/>
              </a:ext>
            </a:extLst>
          </p:cNvPr>
          <p:cNvSpPr txBox="1">
            <a:spLocks noChangeArrowheads="1"/>
          </p:cNvSpPr>
          <p:nvPr/>
        </p:nvSpPr>
        <p:spPr bwMode="auto">
          <a:xfrm>
            <a:off x="3319463" y="4270375"/>
            <a:ext cx="1368425" cy="12001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In </a:t>
            </a:r>
            <a:r>
              <a:rPr lang="fr-CH" altLang="it-CH" sz="1800" b="1" dirty="0" err="1">
                <a:solidFill>
                  <a:schemeClr val="accent4">
                    <a:lumMod val="10000"/>
                  </a:schemeClr>
                </a:solidFill>
              </a:rPr>
              <a:t>Palestina</a:t>
            </a:r>
            <a:r>
              <a:rPr lang="fr-CH" altLang="it-CH" sz="1800" b="1" dirty="0">
                <a:solidFill>
                  <a:schemeClr val="accent4">
                    <a:lumMod val="10000"/>
                  </a:schemeClr>
                </a:solidFill>
              </a:rPr>
              <a:t>  </a:t>
            </a:r>
            <a:r>
              <a:rPr lang="fr-CH" altLang="it-CH" sz="1800" b="1" dirty="0" err="1">
                <a:solidFill>
                  <a:schemeClr val="accent4">
                    <a:lumMod val="10000"/>
                  </a:schemeClr>
                </a:solidFill>
              </a:rPr>
              <a:t>nascono</a:t>
            </a:r>
            <a:r>
              <a:rPr lang="fr-CH" altLang="it-CH" sz="1800" b="1" dirty="0">
                <a:solidFill>
                  <a:schemeClr val="accent4">
                    <a:lumMod val="10000"/>
                  </a:schemeClr>
                </a:solidFill>
              </a:rPr>
              <a:t> i </a:t>
            </a:r>
            <a:r>
              <a:rPr lang="fr-CH" altLang="it-CH" sz="1800" b="1" dirty="0" err="1">
                <a:solidFill>
                  <a:schemeClr val="accent4">
                    <a:lumMod val="10000"/>
                  </a:schemeClr>
                </a:solidFill>
              </a:rPr>
              <a:t>kibbutz</a:t>
            </a:r>
            <a:endParaRPr lang="it-IT" altLang="it-CH" sz="1800" b="1" dirty="0">
              <a:solidFill>
                <a:schemeClr val="accent4">
                  <a:lumMod val="10000"/>
                </a:schemeClr>
              </a:solidFill>
            </a:endParaRPr>
          </a:p>
        </p:txBody>
      </p:sp>
      <p:pic>
        <p:nvPicPr>
          <p:cNvPr id="124940" name="Picture 11" descr="Kibbutz">
            <a:extLst>
              <a:ext uri="{FF2B5EF4-FFF2-40B4-BE49-F238E27FC236}">
                <a16:creationId xmlns:a16="http://schemas.microsoft.com/office/drawing/2014/main" id="{FDF1E64B-3AC1-B5D4-B695-6B016B957333}"/>
              </a:ext>
            </a:extLst>
          </p:cNvPr>
          <p:cNvPicPr>
            <a:picLocks noChangeAspect="1" noChangeArrowheads="1"/>
          </p:cNvPicPr>
          <p:nvPr/>
        </p:nvPicPr>
        <p:blipFill>
          <a:blip r:embed="rId8">
            <a:lum bright="-20000" contrast="10000"/>
          </a:blip>
          <a:srcRect/>
          <a:stretch>
            <a:fillRect/>
          </a:stretch>
        </p:blipFill>
        <p:spPr bwMode="auto">
          <a:xfrm>
            <a:off x="5129213" y="188913"/>
            <a:ext cx="3781425" cy="25209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7773" name="Text Box 12">
            <a:extLst>
              <a:ext uri="{FF2B5EF4-FFF2-40B4-BE49-F238E27FC236}">
                <a16:creationId xmlns:a16="http://schemas.microsoft.com/office/drawing/2014/main" id="{D75DDF09-B302-E203-2F46-C5C4A0B9CF17}"/>
              </a:ext>
            </a:extLst>
          </p:cNvPr>
          <p:cNvSpPr txBox="1">
            <a:spLocks noChangeArrowheads="1"/>
          </p:cNvSpPr>
          <p:nvPr/>
        </p:nvSpPr>
        <p:spPr bwMode="auto">
          <a:xfrm>
            <a:off x="4932363" y="2781300"/>
            <a:ext cx="10080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1934 Kibbutz  Degania Alef</a:t>
            </a:r>
            <a:endParaRPr lang="it-IT" altLang="it-CH" sz="1000" b="1">
              <a:solidFill>
                <a:srgbClr val="FFFFFF"/>
              </a:solidFill>
            </a:endParaRPr>
          </a:p>
        </p:txBody>
      </p:sp>
      <p:pic>
        <p:nvPicPr>
          <p:cNvPr id="124942" name="Picture 13">
            <a:extLst>
              <a:ext uri="{FF2B5EF4-FFF2-40B4-BE49-F238E27FC236}">
                <a16:creationId xmlns:a16="http://schemas.microsoft.com/office/drawing/2014/main" id="{BDF19756-B3F0-395A-B8F2-670B3A6E153C}"/>
              </a:ext>
            </a:extLst>
          </p:cNvPr>
          <p:cNvPicPr>
            <a:picLocks noChangeAspect="1" noChangeArrowheads="1"/>
          </p:cNvPicPr>
          <p:nvPr/>
        </p:nvPicPr>
        <p:blipFill>
          <a:blip r:embed="rId9">
            <a:lum bright="-10000" contrast="10000"/>
          </a:blip>
          <a:srcRect/>
          <a:stretch>
            <a:fillRect/>
          </a:stretch>
        </p:blipFill>
        <p:spPr bwMode="auto">
          <a:xfrm>
            <a:off x="6389688" y="2768600"/>
            <a:ext cx="2520950" cy="14335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7775" name="Text Box 14">
            <a:extLst>
              <a:ext uri="{FF2B5EF4-FFF2-40B4-BE49-F238E27FC236}">
                <a16:creationId xmlns:a16="http://schemas.microsoft.com/office/drawing/2014/main" id="{EFFC294C-8E91-D55C-1B52-48026FE95D47}"/>
              </a:ext>
            </a:extLst>
          </p:cNvPr>
          <p:cNvSpPr txBox="1">
            <a:spLocks noChangeArrowheads="1"/>
          </p:cNvSpPr>
          <p:nvPr/>
        </p:nvSpPr>
        <p:spPr bwMode="auto">
          <a:xfrm>
            <a:off x="5508625" y="3228975"/>
            <a:ext cx="863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000" b="1">
                <a:solidFill>
                  <a:srgbClr val="FFFFFF"/>
                </a:solidFill>
              </a:rPr>
              <a:t>Cure dentarie ambulanti</a:t>
            </a:r>
            <a:endParaRPr lang="it-IT" altLang="it-CH" sz="1000" b="1">
              <a:solidFill>
                <a:srgbClr val="FFFFFF"/>
              </a:solidFill>
            </a:endParaRPr>
          </a:p>
        </p:txBody>
      </p:sp>
      <p:sp>
        <p:nvSpPr>
          <p:cNvPr id="2" name="Rettangolo 1">
            <a:extLst>
              <a:ext uri="{FF2B5EF4-FFF2-40B4-BE49-F238E27FC236}">
                <a16:creationId xmlns:a16="http://schemas.microsoft.com/office/drawing/2014/main" id="{8F37AB2E-8A86-9DD1-B7CA-B3698D012C6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Number Placeholder 3">
            <a:extLst>
              <a:ext uri="{FF2B5EF4-FFF2-40B4-BE49-F238E27FC236}">
                <a16:creationId xmlns:a16="http://schemas.microsoft.com/office/drawing/2014/main" id="{A41EB21E-8EFB-0ACF-9B5E-F858E883DD85}"/>
              </a:ext>
            </a:extLst>
          </p:cNvPr>
          <p:cNvSpPr>
            <a:spLocks noGrp="1"/>
          </p:cNvSpPr>
          <p:nvPr>
            <p:ph type="sldNum" sz="quarter" idx="12"/>
          </p:nvPr>
        </p:nvSpPr>
        <p:spPr>
          <a:xfrm>
            <a:off x="7740650" y="6381750"/>
            <a:ext cx="836613" cy="336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5CAE05-C52C-41C7-8D6B-8F27B3D59ED2}" type="slidenum">
              <a:rPr lang="it-IT" altLang="it-CH" sz="1400" smtClean="0">
                <a:solidFill>
                  <a:srgbClr val="FFFFFF"/>
                </a:solidFill>
              </a:rPr>
              <a:pPr>
                <a:spcBef>
                  <a:spcPct val="0"/>
                </a:spcBef>
                <a:buFontTx/>
                <a:buNone/>
              </a:pPr>
              <a:t>19</a:t>
            </a:fld>
            <a:endParaRPr lang="it-IT" altLang="it-CH" sz="1400">
              <a:solidFill>
                <a:srgbClr val="FFFFFF"/>
              </a:solidFill>
            </a:endParaRPr>
          </a:p>
        </p:txBody>
      </p:sp>
      <p:pic>
        <p:nvPicPr>
          <p:cNvPr id="132099" name="Picture 2" descr="documento di identità alestinese anno 1935">
            <a:extLst>
              <a:ext uri="{FF2B5EF4-FFF2-40B4-BE49-F238E27FC236}">
                <a16:creationId xmlns:a16="http://schemas.microsoft.com/office/drawing/2014/main" id="{C159C365-6B74-296F-5C08-F52E04D1017F}"/>
              </a:ext>
            </a:extLst>
          </p:cNvPr>
          <p:cNvPicPr>
            <a:picLocks noChangeAspect="1" noChangeArrowheads="1"/>
          </p:cNvPicPr>
          <p:nvPr/>
        </p:nvPicPr>
        <p:blipFill>
          <a:blip r:embed="rId3">
            <a:lum bright="-16000" contrast="10000"/>
          </a:blip>
          <a:srcRect/>
          <a:stretch>
            <a:fillRect/>
          </a:stretch>
        </p:blipFill>
        <p:spPr bwMode="auto">
          <a:xfrm>
            <a:off x="323850" y="215900"/>
            <a:ext cx="8497888" cy="6038850"/>
          </a:xfrm>
          <a:prstGeom prst="rect">
            <a:avLst/>
          </a:prstGeom>
          <a:ln>
            <a:noFill/>
          </a:ln>
          <a:effectLst>
            <a:outerShdw blurRad="292100" dist="139700" dir="2700000" algn="tl" rotWithShape="0">
              <a:srgbClr val="333333">
                <a:alpha val="65000"/>
              </a:srgbClr>
            </a:outerShdw>
          </a:effectLst>
        </p:spPr>
      </p:pic>
      <p:sp>
        <p:nvSpPr>
          <p:cNvPr id="119812" name="Rettangolo 4">
            <a:extLst>
              <a:ext uri="{FF2B5EF4-FFF2-40B4-BE49-F238E27FC236}">
                <a16:creationId xmlns:a16="http://schemas.microsoft.com/office/drawing/2014/main" id="{70BD3309-35FF-1233-4DD7-017399116BC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 name="Text Box 3">
            <a:extLst>
              <a:ext uri="{FF2B5EF4-FFF2-40B4-BE49-F238E27FC236}">
                <a16:creationId xmlns:a16="http://schemas.microsoft.com/office/drawing/2014/main" id="{07AE2F84-4D95-3755-FEA3-089C03A7CAE4}"/>
              </a:ext>
            </a:extLst>
          </p:cNvPr>
          <p:cNvSpPr txBox="1">
            <a:spLocks noChangeArrowheads="1"/>
          </p:cNvSpPr>
          <p:nvPr/>
        </p:nvSpPr>
        <p:spPr bwMode="auto">
          <a:xfrm>
            <a:off x="2122488" y="6380163"/>
            <a:ext cx="4899025" cy="338137"/>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Documento</a:t>
            </a:r>
            <a:r>
              <a:rPr lang="fr-CH" altLang="it-CH" dirty="0"/>
              <a:t> di </a:t>
            </a:r>
            <a:r>
              <a:rPr lang="fr-CH" altLang="it-CH" dirty="0" err="1"/>
              <a:t>identità</a:t>
            </a:r>
            <a:r>
              <a:rPr lang="fr-CH" altLang="it-CH" dirty="0"/>
              <a:t> </a:t>
            </a:r>
            <a:r>
              <a:rPr lang="fr-CH" altLang="it-CH" dirty="0" err="1"/>
              <a:t>palestinese</a:t>
            </a:r>
            <a:r>
              <a:rPr lang="fr-CH" altLang="it-CH" dirty="0"/>
              <a:t> </a:t>
            </a:r>
            <a:r>
              <a:rPr lang="fr-CH" altLang="it-CH" dirty="0" err="1"/>
              <a:t>del</a:t>
            </a:r>
            <a:r>
              <a:rPr lang="fr-CH" altLang="it-CH" dirty="0"/>
              <a:t> 1935</a:t>
            </a:r>
            <a:endParaRPr lang="it-IT" altLang="it-CH" dirty="0"/>
          </a:p>
        </p:txBody>
      </p:sp>
      <p:sp>
        <p:nvSpPr>
          <p:cNvPr id="2" name="Rettangolo 1">
            <a:extLst>
              <a:ext uri="{FF2B5EF4-FFF2-40B4-BE49-F238E27FC236}">
                <a16:creationId xmlns:a16="http://schemas.microsoft.com/office/drawing/2014/main" id="{C6A7938A-C5DE-81BB-0D5C-111AC7A8E95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ABF2B3E2-3150-0DFB-179C-E273AACEF149}"/>
              </a:ext>
            </a:extLst>
          </p:cNvPr>
          <p:cNvSpPr/>
          <p:nvPr/>
        </p:nvSpPr>
        <p:spPr>
          <a:xfrm>
            <a:off x="395536" y="404664"/>
            <a:ext cx="8352928" cy="4752528"/>
          </a:xfrm>
          <a:prstGeom prst="rect">
            <a:avLst/>
          </a:prstGeom>
          <a:solidFill>
            <a:schemeClr val="tx1"/>
          </a:solidFill>
          <a:ln w="12700">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285F76AE-9E7D-B4B7-04BF-C6BD4FB46C6D}"/>
              </a:ext>
            </a:extLst>
          </p:cNvPr>
          <p:cNvSpPr txBox="1"/>
          <p:nvPr/>
        </p:nvSpPr>
        <p:spPr>
          <a:xfrm>
            <a:off x="4328037" y="1002078"/>
            <a:ext cx="3541167" cy="1938992"/>
          </a:xfrm>
          <a:prstGeom prst="rect">
            <a:avLst/>
          </a:prstGeom>
          <a:noFill/>
        </p:spPr>
        <p:txBody>
          <a:bodyPr wrap="square" rtlCol="0">
            <a:spAutoFit/>
          </a:bodyPr>
          <a:lstStyle/>
          <a:p>
            <a:pPr algn="r"/>
            <a:r>
              <a:rPr lang="it-CH" sz="3000" dirty="0">
                <a:solidFill>
                  <a:schemeClr val="accent4">
                    <a:lumMod val="10000"/>
                  </a:schemeClr>
                </a:solidFill>
              </a:rPr>
              <a:t>"Noi scacceremo        gli Arabi  </a:t>
            </a:r>
          </a:p>
          <a:p>
            <a:pPr algn="r"/>
            <a:r>
              <a:rPr lang="it-CH" sz="3000" dirty="0">
                <a:solidFill>
                  <a:schemeClr val="accent4">
                    <a:lumMod val="10000"/>
                  </a:schemeClr>
                </a:solidFill>
              </a:rPr>
              <a:t>e prenderemo il                        loro posto". </a:t>
            </a:r>
          </a:p>
        </p:txBody>
      </p:sp>
      <p:sp>
        <p:nvSpPr>
          <p:cNvPr id="5" name="CasellaDiTesto 4">
            <a:extLst>
              <a:ext uri="{FF2B5EF4-FFF2-40B4-BE49-F238E27FC236}">
                <a16:creationId xmlns:a16="http://schemas.microsoft.com/office/drawing/2014/main" id="{3F04F5D2-717B-58BB-A5CD-CA80B070DAE3}"/>
              </a:ext>
            </a:extLst>
          </p:cNvPr>
          <p:cNvSpPr txBox="1"/>
          <p:nvPr/>
        </p:nvSpPr>
        <p:spPr>
          <a:xfrm>
            <a:off x="2759984" y="5372169"/>
            <a:ext cx="3624032" cy="276999"/>
          </a:xfrm>
          <a:prstGeom prst="rect">
            <a:avLst/>
          </a:prstGeom>
          <a:noFill/>
        </p:spPr>
        <p:txBody>
          <a:bodyPr wrap="square" rtlCol="0">
            <a:spAutoFit/>
          </a:bodyPr>
          <a:lstStyle/>
          <a:p>
            <a:pPr algn="ctr"/>
            <a:r>
              <a:rPr lang="it-CH" sz="1200" dirty="0"/>
              <a:t>*Lettera di Ben Gurion scritta nel 1937 a suo figlio. </a:t>
            </a:r>
            <a:endParaRPr lang="en-US" sz="1200" dirty="0"/>
          </a:p>
        </p:txBody>
      </p:sp>
      <p:pic>
        <p:nvPicPr>
          <p:cNvPr id="1027" name="Picture 3" descr="Ben-Gurion, Epilogue | documentary Channel">
            <a:extLst>
              <a:ext uri="{FF2B5EF4-FFF2-40B4-BE49-F238E27FC236}">
                <a16:creationId xmlns:a16="http://schemas.microsoft.com/office/drawing/2014/main" id="{51670FC7-3E70-21DE-2C0E-105B18A5D0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88"/>
          <a:stretch/>
        </p:blipFill>
        <p:spPr bwMode="auto">
          <a:xfrm>
            <a:off x="1274796" y="1348212"/>
            <a:ext cx="2773177" cy="1792756"/>
          </a:xfrm>
          <a:prstGeom prst="rect">
            <a:avLst/>
          </a:prstGeom>
          <a:ln w="38100">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0DB341EB-F8D1-CD5F-6C1E-66DD7D28E261}"/>
              </a:ext>
            </a:extLst>
          </p:cNvPr>
          <p:cNvSpPr txBox="1"/>
          <p:nvPr/>
        </p:nvSpPr>
        <p:spPr>
          <a:xfrm>
            <a:off x="1213290" y="3284984"/>
            <a:ext cx="2880320" cy="1277273"/>
          </a:xfrm>
          <a:prstGeom prst="rect">
            <a:avLst/>
          </a:prstGeom>
          <a:noFill/>
        </p:spPr>
        <p:txBody>
          <a:bodyPr wrap="square" rtlCol="0">
            <a:spAutoFit/>
          </a:bodyPr>
          <a:lstStyle/>
          <a:p>
            <a:pPr algn="ctr"/>
            <a:r>
              <a:rPr lang="en-US" b="1" dirty="0">
                <a:solidFill>
                  <a:schemeClr val="accent4">
                    <a:lumMod val="10000"/>
                  </a:schemeClr>
                </a:solidFill>
              </a:rPr>
              <a:t>Ben Gurion  1886 - 1973</a:t>
            </a:r>
          </a:p>
          <a:p>
            <a:pPr algn="ctr"/>
            <a:endParaRPr lang="en-US" sz="500" dirty="0">
              <a:solidFill>
                <a:schemeClr val="accent4">
                  <a:lumMod val="10000"/>
                </a:schemeClr>
              </a:solidFill>
            </a:endParaRPr>
          </a:p>
          <a:p>
            <a:pPr algn="ctr"/>
            <a:r>
              <a:rPr lang="en-US" dirty="0">
                <a:solidFill>
                  <a:schemeClr val="accent4">
                    <a:lumMod val="10000"/>
                  </a:schemeClr>
                </a:solidFill>
              </a:rPr>
              <a:t>Primo </a:t>
            </a:r>
            <a:r>
              <a:rPr lang="en-US" dirty="0" err="1">
                <a:solidFill>
                  <a:schemeClr val="accent4">
                    <a:lumMod val="10000"/>
                  </a:schemeClr>
                </a:solidFill>
              </a:rPr>
              <a:t>ministro</a:t>
            </a:r>
            <a:r>
              <a:rPr lang="en-US" dirty="0">
                <a:solidFill>
                  <a:schemeClr val="accent4">
                    <a:lumMod val="10000"/>
                  </a:schemeClr>
                </a:solidFill>
              </a:rPr>
              <a:t> di </a:t>
            </a:r>
            <a:r>
              <a:rPr lang="en-US" dirty="0" err="1">
                <a:solidFill>
                  <a:schemeClr val="accent4">
                    <a:lumMod val="10000"/>
                  </a:schemeClr>
                </a:solidFill>
              </a:rPr>
              <a:t>Israele</a:t>
            </a:r>
            <a:endParaRPr lang="en-US" dirty="0">
              <a:solidFill>
                <a:schemeClr val="accent4">
                  <a:lumMod val="10000"/>
                </a:schemeClr>
              </a:solidFill>
            </a:endParaRPr>
          </a:p>
          <a:p>
            <a:pPr algn="ctr"/>
            <a:r>
              <a:rPr lang="en-US" dirty="0">
                <a:solidFill>
                  <a:schemeClr val="accent4">
                    <a:lumMod val="10000"/>
                  </a:schemeClr>
                </a:solidFill>
              </a:rPr>
              <a:t>1948 - 1953 e 1955 - 1963</a:t>
            </a:r>
          </a:p>
          <a:p>
            <a:endParaRPr lang="en-US" dirty="0"/>
          </a:p>
        </p:txBody>
      </p:sp>
      <p:sp>
        <p:nvSpPr>
          <p:cNvPr id="2" name="Slide Number Placeholder 3">
            <a:extLst>
              <a:ext uri="{FF2B5EF4-FFF2-40B4-BE49-F238E27FC236}">
                <a16:creationId xmlns:a16="http://schemas.microsoft.com/office/drawing/2014/main" id="{55998DD4-EB7A-1D53-850B-8AEA27E7ADC1}"/>
              </a:ext>
            </a:extLst>
          </p:cNvPr>
          <p:cNvSpPr>
            <a:spLocks noGrp="1"/>
          </p:cNvSpPr>
          <p:nvPr>
            <p:ph type="sldNum" sz="quarter" idx="12"/>
          </p:nvPr>
        </p:nvSpPr>
        <p:spPr>
          <a:xfrm>
            <a:off x="7460782" y="5372169"/>
            <a:ext cx="408422" cy="514896"/>
          </a:xfrm>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958E1E19-33AE-4A22-97AB-64223FFD6DB4}" type="slidenum">
              <a:rPr lang="it-IT" altLang="it-CH" sz="1400" b="1" smtClean="0"/>
              <a:pPr>
                <a:spcBef>
                  <a:spcPct val="0"/>
                </a:spcBef>
                <a:buFontTx/>
                <a:buNone/>
                <a:defRPr/>
              </a:pPr>
              <a:t>2</a:t>
            </a:fld>
            <a:endParaRPr lang="it-IT" altLang="it-CH" sz="1400" b="1" dirty="0"/>
          </a:p>
        </p:txBody>
      </p:sp>
      <p:sp>
        <p:nvSpPr>
          <p:cNvPr id="3" name="CasellaDiTesto 2">
            <a:extLst>
              <a:ext uri="{FF2B5EF4-FFF2-40B4-BE49-F238E27FC236}">
                <a16:creationId xmlns:a16="http://schemas.microsoft.com/office/drawing/2014/main" id="{11B5350B-15E8-30E9-534C-4C61EBA13876}"/>
              </a:ext>
            </a:extLst>
          </p:cNvPr>
          <p:cNvSpPr txBox="1"/>
          <p:nvPr/>
        </p:nvSpPr>
        <p:spPr>
          <a:xfrm>
            <a:off x="4852836" y="3156047"/>
            <a:ext cx="2880320" cy="1200329"/>
          </a:xfrm>
          <a:prstGeom prst="rect">
            <a:avLst/>
          </a:prstGeom>
          <a:solidFill>
            <a:srgbClr val="FFFF00"/>
          </a:solidFill>
          <a:ln w="12700">
            <a:solidFill>
              <a:schemeClr val="accent4">
                <a:lumMod val="10000"/>
              </a:schemeClr>
            </a:solidFill>
          </a:ln>
        </p:spPr>
        <p:txBody>
          <a:bodyPr wrap="square" rtlCol="0">
            <a:spAutoFit/>
          </a:bodyPr>
          <a:lstStyle/>
          <a:p>
            <a:pPr algn="ctr"/>
            <a:r>
              <a:rPr lang="en-US" sz="2400" b="1" dirty="0">
                <a:solidFill>
                  <a:schemeClr val="accent4">
                    <a:lumMod val="10000"/>
                  </a:schemeClr>
                </a:solidFill>
              </a:rPr>
              <a:t>Un classico </a:t>
            </a:r>
            <a:r>
              <a:rPr lang="en-US" sz="2400" b="1" dirty="0" err="1">
                <a:solidFill>
                  <a:schemeClr val="accent4">
                    <a:lumMod val="10000"/>
                  </a:schemeClr>
                </a:solidFill>
              </a:rPr>
              <a:t>caso</a:t>
            </a:r>
            <a:r>
              <a:rPr lang="en-US" sz="2400" b="1" dirty="0">
                <a:solidFill>
                  <a:schemeClr val="accent4">
                    <a:lumMod val="10000"/>
                  </a:schemeClr>
                </a:solidFill>
              </a:rPr>
              <a:t> di </a:t>
            </a:r>
            <a:r>
              <a:rPr lang="en-US" sz="2400" b="1" dirty="0" err="1">
                <a:solidFill>
                  <a:schemeClr val="accent4">
                    <a:lumMod val="10000"/>
                  </a:schemeClr>
                </a:solidFill>
              </a:rPr>
              <a:t>colonizzazione</a:t>
            </a:r>
            <a:r>
              <a:rPr lang="en-US" sz="2400" b="1" dirty="0">
                <a:solidFill>
                  <a:schemeClr val="accent4">
                    <a:lumMod val="10000"/>
                  </a:schemeClr>
                </a:solidFill>
              </a:rPr>
              <a:t> di </a:t>
            </a:r>
            <a:r>
              <a:rPr lang="en-US" sz="2400" b="1" dirty="0" err="1">
                <a:solidFill>
                  <a:schemeClr val="accent4">
                    <a:lumMod val="10000"/>
                  </a:schemeClr>
                </a:solidFill>
              </a:rPr>
              <a:t>insediamento</a:t>
            </a:r>
            <a:endParaRPr lang="en-US" sz="2400" b="1" dirty="0">
              <a:solidFill>
                <a:schemeClr val="accent4">
                  <a:lumMod val="10000"/>
                </a:schemeClr>
              </a:solidFill>
            </a:endParaRPr>
          </a:p>
        </p:txBody>
      </p:sp>
      <p:sp>
        <p:nvSpPr>
          <p:cNvPr id="8" name="CasellaDiTesto 7">
            <a:extLst>
              <a:ext uri="{FF2B5EF4-FFF2-40B4-BE49-F238E27FC236}">
                <a16:creationId xmlns:a16="http://schemas.microsoft.com/office/drawing/2014/main" id="{2D467B88-1492-4A47-35E8-0385F084B46B}"/>
              </a:ext>
            </a:extLst>
          </p:cNvPr>
          <p:cNvSpPr txBox="1"/>
          <p:nvPr/>
        </p:nvSpPr>
        <p:spPr>
          <a:xfrm>
            <a:off x="719572" y="5821390"/>
            <a:ext cx="7704856" cy="523220"/>
          </a:xfrm>
          <a:prstGeom prst="rect">
            <a:avLst/>
          </a:prstGeom>
          <a:noFill/>
        </p:spPr>
        <p:txBody>
          <a:bodyPr wrap="square" rtlCol="0">
            <a:spAutoFit/>
          </a:bodyPr>
          <a:lstStyle/>
          <a:p>
            <a:pPr algn="ctr"/>
            <a:r>
              <a:rPr lang="it-CH" sz="1400" dirty="0"/>
              <a:t>È molto importante studiare la storia della Palestina per capire cosa è successo e sta succedendo in Palestina (Ilan Pappe). https://www.youtube.com/watch?v=ug45Mv1eaL0</a:t>
            </a:r>
          </a:p>
        </p:txBody>
      </p:sp>
    </p:spTree>
    <p:extLst>
      <p:ext uri="{BB962C8B-B14F-4D97-AF65-F5344CB8AC3E}">
        <p14:creationId xmlns:p14="http://schemas.microsoft.com/office/powerpoint/2010/main" val="4088459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Number Placeholder 3">
            <a:extLst>
              <a:ext uri="{FF2B5EF4-FFF2-40B4-BE49-F238E27FC236}">
                <a16:creationId xmlns:a16="http://schemas.microsoft.com/office/drawing/2014/main" id="{D6973932-391D-10B4-7849-A2C668F5EF73}"/>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23AA9C4-2835-4389-841C-D7BD165C5824}" type="slidenum">
              <a:rPr lang="it-IT" altLang="it-CH" sz="1400" smtClean="0">
                <a:solidFill>
                  <a:srgbClr val="FFFFFF"/>
                </a:solidFill>
              </a:rPr>
              <a:pPr>
                <a:spcBef>
                  <a:spcPct val="0"/>
                </a:spcBef>
                <a:buFontTx/>
                <a:buNone/>
              </a:pPr>
              <a:t>20</a:t>
            </a:fld>
            <a:endParaRPr lang="it-IT" altLang="it-CH" sz="1400">
              <a:solidFill>
                <a:srgbClr val="FFFFFF"/>
              </a:solidFill>
            </a:endParaRPr>
          </a:p>
        </p:txBody>
      </p:sp>
      <p:pic>
        <p:nvPicPr>
          <p:cNvPr id="133123" name="Picture 2" descr="moneta palestinese">
            <a:extLst>
              <a:ext uri="{FF2B5EF4-FFF2-40B4-BE49-F238E27FC236}">
                <a16:creationId xmlns:a16="http://schemas.microsoft.com/office/drawing/2014/main" id="{07B27DF0-B89D-E62C-DFC1-8A7640DBF90C}"/>
              </a:ext>
            </a:extLst>
          </p:cNvPr>
          <p:cNvPicPr>
            <a:picLocks noChangeAspect="1" noChangeArrowheads="1"/>
          </p:cNvPicPr>
          <p:nvPr/>
        </p:nvPicPr>
        <p:blipFill>
          <a:blip r:embed="rId3"/>
          <a:srcRect/>
          <a:stretch>
            <a:fillRect/>
          </a:stretch>
        </p:blipFill>
        <p:spPr bwMode="auto">
          <a:xfrm>
            <a:off x="179388" y="3429000"/>
            <a:ext cx="5761037" cy="3268663"/>
          </a:xfrm>
          <a:prstGeom prst="rect">
            <a:avLst/>
          </a:prstGeom>
          <a:ln>
            <a:noFill/>
          </a:ln>
          <a:effectLst>
            <a:outerShdw blurRad="292100" dist="139700" dir="2700000" algn="tl" rotWithShape="0">
              <a:srgbClr val="333333">
                <a:alpha val="65000"/>
              </a:srgbClr>
            </a:outerShdw>
          </a:effectLst>
        </p:spPr>
      </p:pic>
      <p:pic>
        <p:nvPicPr>
          <p:cNvPr id="133124" name="Picture 3" descr="Palestinian Currency">
            <a:extLst>
              <a:ext uri="{FF2B5EF4-FFF2-40B4-BE49-F238E27FC236}">
                <a16:creationId xmlns:a16="http://schemas.microsoft.com/office/drawing/2014/main" id="{002F266A-7FF2-63EC-BFDD-9C7E85692FC0}"/>
              </a:ext>
            </a:extLst>
          </p:cNvPr>
          <p:cNvPicPr>
            <a:picLocks noChangeAspect="1" noChangeArrowheads="1"/>
          </p:cNvPicPr>
          <p:nvPr/>
        </p:nvPicPr>
        <p:blipFill>
          <a:blip r:embed="rId4"/>
          <a:srcRect/>
          <a:stretch>
            <a:fillRect/>
          </a:stretch>
        </p:blipFill>
        <p:spPr bwMode="auto">
          <a:xfrm>
            <a:off x="179388" y="188913"/>
            <a:ext cx="5761037" cy="3144837"/>
          </a:xfrm>
          <a:prstGeom prst="rect">
            <a:avLst/>
          </a:prstGeom>
          <a:ln>
            <a:noFill/>
          </a:ln>
          <a:effectLst>
            <a:outerShdw blurRad="292100" dist="139700" dir="2700000" algn="tl" rotWithShape="0">
              <a:srgbClr val="333333">
                <a:alpha val="65000"/>
              </a:srgbClr>
            </a:outerShdw>
          </a:effectLst>
        </p:spPr>
      </p:pic>
      <p:pic>
        <p:nvPicPr>
          <p:cNvPr id="121861" name="Picture 4" descr="monete palestinesi 10milcoin1927">
            <a:extLst>
              <a:ext uri="{FF2B5EF4-FFF2-40B4-BE49-F238E27FC236}">
                <a16:creationId xmlns:a16="http://schemas.microsoft.com/office/drawing/2014/main" id="{E71AA4D7-BDB8-E8CE-ED89-9CDDB13A7A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84888" y="188913"/>
            <a:ext cx="2878137"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5" descr="monete palestinesi 100milcoin1927">
            <a:extLst>
              <a:ext uri="{FF2B5EF4-FFF2-40B4-BE49-F238E27FC236}">
                <a16:creationId xmlns:a16="http://schemas.microsoft.com/office/drawing/2014/main" id="{76CDFB05-6315-69E5-04CB-0CA765786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888" y="5229225"/>
            <a:ext cx="2879725"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Rettangolo 7">
            <a:extLst>
              <a:ext uri="{FF2B5EF4-FFF2-40B4-BE49-F238E27FC236}">
                <a16:creationId xmlns:a16="http://schemas.microsoft.com/office/drawing/2014/main" id="{9FEE3A88-68B6-5FBE-8E7B-5D0F68922CF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6">
            <a:extLst>
              <a:ext uri="{FF2B5EF4-FFF2-40B4-BE49-F238E27FC236}">
                <a16:creationId xmlns:a16="http://schemas.microsoft.com/office/drawing/2014/main" id="{58E76CB5-51F0-BD31-7ADD-23D1C3A3C1C6}"/>
              </a:ext>
            </a:extLst>
          </p:cNvPr>
          <p:cNvSpPr txBox="1">
            <a:spLocks noChangeArrowheads="1"/>
          </p:cNvSpPr>
          <p:nvPr/>
        </p:nvSpPr>
        <p:spPr bwMode="auto">
          <a:xfrm>
            <a:off x="6335713" y="2255838"/>
            <a:ext cx="2376487" cy="1077912"/>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16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Alcune</a:t>
            </a:r>
            <a:r>
              <a:rPr lang="fr-CH" altLang="it-CH" dirty="0"/>
              <a:t>  </a:t>
            </a:r>
            <a:r>
              <a:rPr lang="fr-CH" altLang="it-CH" dirty="0" err="1"/>
              <a:t>banconote</a:t>
            </a:r>
            <a:r>
              <a:rPr lang="fr-CH" altLang="it-CH" dirty="0"/>
              <a:t>        e </a:t>
            </a:r>
            <a:r>
              <a:rPr lang="fr-CH" altLang="it-CH" dirty="0" err="1"/>
              <a:t>monete</a:t>
            </a:r>
            <a:r>
              <a:rPr lang="fr-CH" altLang="it-CH" dirty="0"/>
              <a:t> palestinesi        </a:t>
            </a:r>
            <a:r>
              <a:rPr lang="fr-CH" altLang="it-CH" dirty="0" err="1"/>
              <a:t>del</a:t>
            </a:r>
            <a:r>
              <a:rPr lang="fr-CH" altLang="it-CH" dirty="0"/>
              <a:t> </a:t>
            </a:r>
            <a:r>
              <a:rPr lang="fr-CH" altLang="it-CH" dirty="0" err="1"/>
              <a:t>periodo</a:t>
            </a:r>
            <a:r>
              <a:rPr lang="fr-CH" altLang="it-CH" dirty="0"/>
              <a:t> </a:t>
            </a:r>
            <a:r>
              <a:rPr lang="fr-CH" altLang="it-CH" dirty="0" err="1"/>
              <a:t>del</a:t>
            </a:r>
            <a:r>
              <a:rPr lang="fr-CH" altLang="it-CH" dirty="0"/>
              <a:t> </a:t>
            </a:r>
            <a:r>
              <a:rPr lang="fr-CH" altLang="it-CH" dirty="0" err="1"/>
              <a:t>mandato</a:t>
            </a:r>
            <a:r>
              <a:rPr lang="fr-CH" altLang="it-CH" dirty="0"/>
              <a:t> </a:t>
            </a:r>
            <a:r>
              <a:rPr lang="fr-CH" altLang="it-CH" dirty="0" err="1"/>
              <a:t>britannico</a:t>
            </a:r>
            <a:endParaRPr lang="it-IT" altLang="it-CH" dirty="0"/>
          </a:p>
        </p:txBody>
      </p:sp>
      <p:sp>
        <p:nvSpPr>
          <p:cNvPr id="121865" name="CasellaDiTesto 1">
            <a:extLst>
              <a:ext uri="{FF2B5EF4-FFF2-40B4-BE49-F238E27FC236}">
                <a16:creationId xmlns:a16="http://schemas.microsoft.com/office/drawing/2014/main" id="{3307A3B6-1F2E-08FE-5438-C0B3B534C776}"/>
              </a:ext>
            </a:extLst>
          </p:cNvPr>
          <p:cNvSpPr txBox="1">
            <a:spLocks noChangeArrowheads="1"/>
          </p:cNvSpPr>
          <p:nvPr/>
        </p:nvSpPr>
        <p:spPr bwMode="auto">
          <a:xfrm>
            <a:off x="6302375" y="3603625"/>
            <a:ext cx="22669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In Palestina questi mezzi di pagamento sono stati messi fuori corso dai sionisti nel 1948.</a:t>
            </a:r>
          </a:p>
        </p:txBody>
      </p:sp>
      <p:sp>
        <p:nvSpPr>
          <p:cNvPr id="2" name="Rettangolo 1">
            <a:extLst>
              <a:ext uri="{FF2B5EF4-FFF2-40B4-BE49-F238E27FC236}">
                <a16:creationId xmlns:a16="http://schemas.microsoft.com/office/drawing/2014/main" id="{28853B25-78B8-F5C9-431A-788BC84B7EDB}"/>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Number Placeholder 4">
            <a:extLst>
              <a:ext uri="{FF2B5EF4-FFF2-40B4-BE49-F238E27FC236}">
                <a16:creationId xmlns:a16="http://schemas.microsoft.com/office/drawing/2014/main" id="{DF45C2E4-EE24-5C2B-82FA-4FD0A9F2ECCC}"/>
              </a:ext>
            </a:extLst>
          </p:cNvPr>
          <p:cNvSpPr>
            <a:spLocks noGrp="1"/>
          </p:cNvSpPr>
          <p:nvPr>
            <p:ph type="sldNum" sz="quarter" idx="12"/>
          </p:nvPr>
        </p:nvSpPr>
        <p:spPr>
          <a:xfrm>
            <a:off x="7726363" y="6118225"/>
            <a:ext cx="44608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29AEE6-802C-4D0B-B22C-6F946495FF82}" type="slidenum">
              <a:rPr lang="it-IT" altLang="it-CH" sz="1400" b="1" smtClean="0">
                <a:solidFill>
                  <a:srgbClr val="FFFFFF"/>
                </a:solidFill>
              </a:rPr>
              <a:pPr>
                <a:spcBef>
                  <a:spcPct val="0"/>
                </a:spcBef>
                <a:buFontTx/>
                <a:buNone/>
              </a:pPr>
              <a:t>21</a:t>
            </a:fld>
            <a:endParaRPr lang="it-IT" altLang="it-CH" sz="1400" b="1">
              <a:solidFill>
                <a:srgbClr val="FFFFFF"/>
              </a:solidFill>
            </a:endParaRPr>
          </a:p>
        </p:txBody>
      </p:sp>
      <p:sp>
        <p:nvSpPr>
          <p:cNvPr id="139268" name="Text Box 3">
            <a:extLst>
              <a:ext uri="{FF2B5EF4-FFF2-40B4-BE49-F238E27FC236}">
                <a16:creationId xmlns:a16="http://schemas.microsoft.com/office/drawing/2014/main" id="{49D2C153-343F-A2FC-DE9B-3A2C9BEB3D6F}"/>
              </a:ext>
            </a:extLst>
          </p:cNvPr>
          <p:cNvSpPr txBox="1">
            <a:spLocks noChangeArrowheads="1"/>
          </p:cNvSpPr>
          <p:nvPr/>
        </p:nvSpPr>
        <p:spPr bwMode="auto">
          <a:xfrm>
            <a:off x="1685925" y="6032500"/>
            <a:ext cx="5772150" cy="473075"/>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400" b="1" dirty="0">
                <a:solidFill>
                  <a:schemeClr val="accent4">
                    <a:lumMod val="10000"/>
                  </a:schemeClr>
                </a:solidFill>
              </a:rPr>
              <a:t>1936</a:t>
            </a:r>
            <a:r>
              <a:rPr lang="fr-CH" altLang="it-CH" sz="2400" dirty="0">
                <a:solidFill>
                  <a:schemeClr val="accent4">
                    <a:lumMod val="10000"/>
                  </a:schemeClr>
                </a:solidFill>
              </a:rPr>
              <a:t> - </a:t>
            </a:r>
            <a:r>
              <a:rPr lang="fr-CH" altLang="it-CH" sz="1800" b="1" dirty="0">
                <a:solidFill>
                  <a:schemeClr val="accent4">
                    <a:lumMod val="10000"/>
                  </a:schemeClr>
                </a:solidFill>
              </a:rPr>
              <a:t>Olive e </a:t>
            </a:r>
            <a:r>
              <a:rPr lang="fr-CH" altLang="it-CH" sz="1800" b="1" dirty="0" err="1">
                <a:solidFill>
                  <a:schemeClr val="accent4">
                    <a:lumMod val="10000"/>
                  </a:schemeClr>
                </a:solidFill>
              </a:rPr>
              <a:t>industria</a:t>
            </a:r>
            <a:r>
              <a:rPr lang="fr-CH" altLang="it-CH" sz="1800" b="1" dirty="0">
                <a:solidFill>
                  <a:schemeClr val="accent4">
                    <a:lumMod val="10000"/>
                  </a:schemeClr>
                </a:solidFill>
              </a:rPr>
              <a:t> </a:t>
            </a:r>
            <a:r>
              <a:rPr lang="fr-CH" altLang="it-CH" sz="1800" b="1" dirty="0" err="1">
                <a:solidFill>
                  <a:schemeClr val="accent4">
                    <a:lumMod val="10000"/>
                  </a:schemeClr>
                </a:solidFill>
              </a:rPr>
              <a:t>del</a:t>
            </a:r>
            <a:r>
              <a:rPr lang="fr-CH" altLang="it-CH" sz="1800" b="1" dirty="0">
                <a:solidFill>
                  <a:schemeClr val="accent4">
                    <a:lumMod val="10000"/>
                  </a:schemeClr>
                </a:solidFill>
              </a:rPr>
              <a:t> </a:t>
            </a:r>
            <a:r>
              <a:rPr lang="fr-CH" altLang="it-CH" sz="1800" b="1" dirty="0" err="1">
                <a:solidFill>
                  <a:schemeClr val="accent4">
                    <a:lumMod val="10000"/>
                  </a:schemeClr>
                </a:solidFill>
              </a:rPr>
              <a:t>sapone</a:t>
            </a:r>
            <a:r>
              <a:rPr lang="fr-CH" altLang="it-CH" sz="1800" b="1" dirty="0">
                <a:solidFill>
                  <a:schemeClr val="accent4">
                    <a:lumMod val="10000"/>
                  </a:schemeClr>
                </a:solidFill>
              </a:rPr>
              <a:t> in </a:t>
            </a:r>
            <a:r>
              <a:rPr lang="fr-CH" altLang="it-CH" sz="1800" b="1" dirty="0" err="1">
                <a:solidFill>
                  <a:schemeClr val="accent4">
                    <a:lumMod val="10000"/>
                  </a:schemeClr>
                </a:solidFill>
              </a:rPr>
              <a:t>Palestina</a:t>
            </a:r>
            <a:endParaRPr lang="it-IT" altLang="it-CH" sz="1800" b="1" dirty="0">
              <a:solidFill>
                <a:schemeClr val="accent4">
                  <a:lumMod val="10000"/>
                </a:schemeClr>
              </a:solidFill>
            </a:endParaRPr>
          </a:p>
        </p:txBody>
      </p:sp>
      <p:sp>
        <p:nvSpPr>
          <p:cNvPr id="2" name="Rettangolo 1">
            <a:extLst>
              <a:ext uri="{FF2B5EF4-FFF2-40B4-BE49-F238E27FC236}">
                <a16:creationId xmlns:a16="http://schemas.microsoft.com/office/drawing/2014/main" id="{D46ED6EB-9EDC-CCEB-230E-29A43767B92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Immagine 3">
            <a:extLst>
              <a:ext uri="{FF2B5EF4-FFF2-40B4-BE49-F238E27FC236}">
                <a16:creationId xmlns:a16="http://schemas.microsoft.com/office/drawing/2014/main" id="{7B33F8A0-3C88-4CA2-F810-E49751770754}"/>
              </a:ext>
            </a:extLst>
          </p:cNvPr>
          <p:cNvPicPr>
            <a:picLocks noChangeAspect="1" noChangeArrowheads="1"/>
          </p:cNvPicPr>
          <p:nvPr/>
        </p:nvPicPr>
        <p:blipFill>
          <a:blip r:embed="rId3">
            <a:lum bright="-10000" contrast="10000"/>
          </a:blip>
          <a:srcRect/>
          <a:stretch>
            <a:fillRect/>
          </a:stretch>
        </p:blipFill>
        <p:spPr bwMode="auto">
          <a:xfrm>
            <a:off x="395288" y="333375"/>
            <a:ext cx="4387850" cy="5602288"/>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3FEFC941-D7FB-BB48-D4A4-85718A689272}"/>
              </a:ext>
            </a:extLst>
          </p:cNvPr>
          <p:cNvPicPr>
            <a:picLocks noChangeAspect="1"/>
          </p:cNvPicPr>
          <p:nvPr/>
        </p:nvPicPr>
        <p:blipFill>
          <a:blip r:embed="rId4">
            <a:lum bright="-10000" contrast="10000"/>
          </a:blip>
          <a:stretch>
            <a:fillRect/>
          </a:stretch>
        </p:blipFill>
        <p:spPr>
          <a:xfrm>
            <a:off x="4940300" y="333375"/>
            <a:ext cx="3878263" cy="2732088"/>
          </a:xfrm>
          <a:prstGeom prst="rect">
            <a:avLst/>
          </a:prstGeom>
          <a:ln w="28575">
            <a:solidFill>
              <a:schemeClr val="tx1"/>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03019579-3E79-F7C8-EA2E-4D74D397E084}"/>
              </a:ext>
            </a:extLst>
          </p:cNvPr>
          <p:cNvPicPr>
            <a:picLocks noChangeAspect="1" noChangeArrowheads="1"/>
          </p:cNvPicPr>
          <p:nvPr/>
        </p:nvPicPr>
        <p:blipFill>
          <a:blip r:embed="rId5">
            <a:lum bright="-10000" contrast="10000"/>
          </a:blip>
          <a:srcRect/>
          <a:stretch>
            <a:fillRect/>
          </a:stretch>
        </p:blipFill>
        <p:spPr bwMode="auto">
          <a:xfrm>
            <a:off x="4940300" y="3248025"/>
            <a:ext cx="3878263" cy="2687638"/>
          </a:xfrm>
          <a:prstGeom prst="rect">
            <a:avLst/>
          </a:prstGeom>
          <a:ln w="28575">
            <a:solidFill>
              <a:schemeClr val="tx1"/>
            </a:solidFill>
          </a:ln>
          <a:effectLst>
            <a:outerShdw blurRad="292100" dist="139700" dir="2700000" algn="tl" rotWithShape="0">
              <a:srgbClr val="333333">
                <a:alpha val="65000"/>
              </a:srgbClr>
            </a:outerShdw>
          </a:effectLst>
        </p:spPr>
      </p:pic>
      <p:sp>
        <p:nvSpPr>
          <p:cNvPr id="123912" name="Text Box 10">
            <a:extLst>
              <a:ext uri="{FF2B5EF4-FFF2-40B4-BE49-F238E27FC236}">
                <a16:creationId xmlns:a16="http://schemas.microsoft.com/office/drawing/2014/main" id="{04C595C5-CC19-BF2F-9EA4-FB806BD938CF}"/>
              </a:ext>
            </a:extLst>
          </p:cNvPr>
          <p:cNvSpPr txBox="1">
            <a:spLocks noChangeArrowheads="1"/>
          </p:cNvSpPr>
          <p:nvPr/>
        </p:nvSpPr>
        <p:spPr bwMode="auto">
          <a:xfrm>
            <a:off x="5438775" y="352425"/>
            <a:ext cx="33797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1927 - Nablus, produzione del sapone</a:t>
            </a:r>
            <a:endParaRPr lang="it-IT" altLang="it-CH" sz="14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Number Placeholder 3">
            <a:extLst>
              <a:ext uri="{FF2B5EF4-FFF2-40B4-BE49-F238E27FC236}">
                <a16:creationId xmlns:a16="http://schemas.microsoft.com/office/drawing/2014/main" id="{70B2DDF1-1238-5355-AA30-EAE578A630AA}"/>
              </a:ext>
            </a:extLst>
          </p:cNvPr>
          <p:cNvSpPr>
            <a:spLocks noGrp="1"/>
          </p:cNvSpPr>
          <p:nvPr>
            <p:ph type="sldNum" sz="quarter" idx="12"/>
          </p:nvPr>
        </p:nvSpPr>
        <p:spPr>
          <a:xfrm>
            <a:off x="4873625" y="5691188"/>
            <a:ext cx="5508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AD46191-BA56-446D-BABC-C55279BE5E75}" type="slidenum">
              <a:rPr lang="it-IT" altLang="it-CH" sz="1400" smtClean="0">
                <a:solidFill>
                  <a:srgbClr val="FFFFFF"/>
                </a:solidFill>
              </a:rPr>
              <a:pPr>
                <a:spcBef>
                  <a:spcPct val="0"/>
                </a:spcBef>
                <a:buFontTx/>
                <a:buNone/>
              </a:pPr>
              <a:t>22</a:t>
            </a:fld>
            <a:endParaRPr lang="it-IT" altLang="it-CH" sz="1400">
              <a:solidFill>
                <a:srgbClr val="FFFFFF"/>
              </a:solidFill>
            </a:endParaRPr>
          </a:p>
        </p:txBody>
      </p:sp>
      <p:sp>
        <p:nvSpPr>
          <p:cNvPr id="125955" name="Text Box 3">
            <a:extLst>
              <a:ext uri="{FF2B5EF4-FFF2-40B4-BE49-F238E27FC236}">
                <a16:creationId xmlns:a16="http://schemas.microsoft.com/office/drawing/2014/main" id="{871D0E58-D255-5A3C-8235-ACA265AC38B7}"/>
              </a:ext>
            </a:extLst>
          </p:cNvPr>
          <p:cNvSpPr txBox="1">
            <a:spLocks noChangeArrowheads="1"/>
          </p:cNvSpPr>
          <p:nvPr/>
        </p:nvSpPr>
        <p:spPr bwMode="auto">
          <a:xfrm>
            <a:off x="2265363" y="4891088"/>
            <a:ext cx="30035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In Palestina gli arabi hanno sviluppato la coltivazione degli agrumi.</a:t>
            </a:r>
          </a:p>
          <a:p>
            <a:pPr eaLnBrk="1" hangingPunct="1">
              <a:spcBef>
                <a:spcPct val="50000"/>
              </a:spcBef>
              <a:buFontTx/>
              <a:buNone/>
            </a:pPr>
            <a:endParaRPr lang="fr-CH" altLang="it-CH" sz="1400" b="1">
              <a:solidFill>
                <a:srgbClr val="FFFFFF"/>
              </a:solidFill>
            </a:endParaRPr>
          </a:p>
          <a:p>
            <a:pPr eaLnBrk="1" hangingPunct="1">
              <a:spcBef>
                <a:spcPct val="50000"/>
              </a:spcBef>
              <a:buFontTx/>
              <a:buNone/>
            </a:pPr>
            <a:r>
              <a:rPr lang="fr-CH" altLang="it-CH" sz="1400" b="1">
                <a:solidFill>
                  <a:srgbClr val="FFFFFF"/>
                </a:solidFill>
              </a:rPr>
              <a:t>In seguito fu quasi tutto confiscato dagli ebrei sionisti.</a:t>
            </a:r>
            <a:endParaRPr lang="it-IT" altLang="it-CH" sz="1400" b="1">
              <a:solidFill>
                <a:srgbClr val="FFFFFF"/>
              </a:solidFill>
            </a:endParaRPr>
          </a:p>
        </p:txBody>
      </p:sp>
      <p:pic>
        <p:nvPicPr>
          <p:cNvPr id="8" name="Picture 5" descr="C:\Users\Enrico\Desktop\Raccolta agrumi jpeg.jpg">
            <a:extLst>
              <a:ext uri="{FF2B5EF4-FFF2-40B4-BE49-F238E27FC236}">
                <a16:creationId xmlns:a16="http://schemas.microsoft.com/office/drawing/2014/main" id="{EA380732-307E-DD6E-3B1C-6FDBDCF8CA86}"/>
              </a:ext>
            </a:extLst>
          </p:cNvPr>
          <p:cNvPicPr>
            <a:picLocks noChangeAspect="1" noChangeArrowheads="1"/>
          </p:cNvPicPr>
          <p:nvPr/>
        </p:nvPicPr>
        <p:blipFill>
          <a:blip r:embed="rId3"/>
          <a:srcRect b="6183"/>
          <a:stretch>
            <a:fillRect/>
          </a:stretch>
        </p:blipFill>
        <p:spPr bwMode="auto">
          <a:xfrm>
            <a:off x="5595938" y="395288"/>
            <a:ext cx="3148012" cy="3871912"/>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9" name="Picture 6" descr="C:\Users\Enrico\Desktop\Agrumeti Jaffa jpeg.jpg">
            <a:extLst>
              <a:ext uri="{FF2B5EF4-FFF2-40B4-BE49-F238E27FC236}">
                <a16:creationId xmlns:a16="http://schemas.microsoft.com/office/drawing/2014/main" id="{50E5F377-A782-285B-97E4-CEFFFFBBF4F7}"/>
              </a:ext>
            </a:extLst>
          </p:cNvPr>
          <p:cNvPicPr>
            <a:picLocks noChangeAspect="1" noChangeArrowheads="1"/>
          </p:cNvPicPr>
          <p:nvPr/>
        </p:nvPicPr>
        <p:blipFill>
          <a:blip r:embed="rId4"/>
          <a:srcRect b="28368"/>
          <a:stretch>
            <a:fillRect/>
          </a:stretch>
        </p:blipFill>
        <p:spPr bwMode="auto">
          <a:xfrm>
            <a:off x="323850" y="395288"/>
            <a:ext cx="5100638" cy="31988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0" name="Picture 6">
            <a:extLst>
              <a:ext uri="{FF2B5EF4-FFF2-40B4-BE49-F238E27FC236}">
                <a16:creationId xmlns:a16="http://schemas.microsoft.com/office/drawing/2014/main" id="{4558C7A9-6377-5F2D-B67D-8D1A47D605AD}"/>
              </a:ext>
            </a:extLst>
          </p:cNvPr>
          <p:cNvPicPr>
            <a:picLocks noChangeAspect="1" noChangeArrowheads="1"/>
          </p:cNvPicPr>
          <p:nvPr/>
        </p:nvPicPr>
        <p:blipFill>
          <a:blip r:embed="rId5"/>
          <a:srcRect/>
          <a:stretch>
            <a:fillRect/>
          </a:stretch>
        </p:blipFill>
        <p:spPr bwMode="auto">
          <a:xfrm>
            <a:off x="323850" y="4938713"/>
            <a:ext cx="1655763" cy="158750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1" name="Picture 4" descr="C:\Users\Enrico\Desktop\Arance jpeg.jpg">
            <a:extLst>
              <a:ext uri="{FF2B5EF4-FFF2-40B4-BE49-F238E27FC236}">
                <a16:creationId xmlns:a16="http://schemas.microsoft.com/office/drawing/2014/main" id="{9E53ECE4-A9C6-186B-D702-CCAF3EC48EBF}"/>
              </a:ext>
            </a:extLst>
          </p:cNvPr>
          <p:cNvPicPr>
            <a:picLocks noChangeAspect="1" noChangeArrowheads="1"/>
          </p:cNvPicPr>
          <p:nvPr/>
        </p:nvPicPr>
        <p:blipFill>
          <a:blip r:embed="rId6"/>
          <a:srcRect/>
          <a:stretch>
            <a:fillRect/>
          </a:stretch>
        </p:blipFill>
        <p:spPr bwMode="auto">
          <a:xfrm>
            <a:off x="5595938" y="4416425"/>
            <a:ext cx="3148012" cy="21240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25960" name="CasellaDiTesto 2">
            <a:extLst>
              <a:ext uri="{FF2B5EF4-FFF2-40B4-BE49-F238E27FC236}">
                <a16:creationId xmlns:a16="http://schemas.microsoft.com/office/drawing/2014/main" id="{EFDCFD49-7751-E25A-0E96-8892795898B2}"/>
              </a:ext>
            </a:extLst>
          </p:cNvPr>
          <p:cNvSpPr txBox="1">
            <a:spLocks noChangeArrowheads="1"/>
          </p:cNvSpPr>
          <p:nvPr/>
        </p:nvSpPr>
        <p:spPr bwMode="auto">
          <a:xfrm>
            <a:off x="1012825" y="3717925"/>
            <a:ext cx="3860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it-CH" sz="1200">
                <a:solidFill>
                  <a:srgbClr val="FFFFFF"/>
                </a:solidFill>
              </a:rPr>
              <a:t>Vista generale degli agrumeti di Jaffa prima del 1914</a:t>
            </a:r>
            <a:endParaRPr lang="it-CH" altLang="it-CH" sz="1200">
              <a:solidFill>
                <a:srgbClr val="FFFFFF"/>
              </a:solidFill>
            </a:endParaRPr>
          </a:p>
        </p:txBody>
      </p:sp>
      <p:sp>
        <p:nvSpPr>
          <p:cNvPr id="141321" name="CasellaDiTesto 1">
            <a:extLst>
              <a:ext uri="{FF2B5EF4-FFF2-40B4-BE49-F238E27FC236}">
                <a16:creationId xmlns:a16="http://schemas.microsoft.com/office/drawing/2014/main" id="{8097DFBB-565C-6B91-494F-1A7C47093F4A}"/>
              </a:ext>
            </a:extLst>
          </p:cNvPr>
          <p:cNvSpPr txBox="1">
            <a:spLocks noChangeArrowheads="1"/>
          </p:cNvSpPr>
          <p:nvPr/>
        </p:nvSpPr>
        <p:spPr bwMode="auto">
          <a:xfrm>
            <a:off x="323850" y="4186238"/>
            <a:ext cx="5100638"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Le piantagioni di agrumi dei palestinesi</a:t>
            </a:r>
          </a:p>
        </p:txBody>
      </p:sp>
      <p:sp>
        <p:nvSpPr>
          <p:cNvPr id="2" name="Rettangolo 1">
            <a:extLst>
              <a:ext uri="{FF2B5EF4-FFF2-40B4-BE49-F238E27FC236}">
                <a16:creationId xmlns:a16="http://schemas.microsoft.com/office/drawing/2014/main" id="{37785D5F-04F7-456E-2754-9DF8055BD90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Number Placeholder 3">
            <a:extLst>
              <a:ext uri="{FF2B5EF4-FFF2-40B4-BE49-F238E27FC236}">
                <a16:creationId xmlns:a16="http://schemas.microsoft.com/office/drawing/2014/main" id="{9385ADF4-4DF8-B5D2-B7D8-6527583B4416}"/>
              </a:ext>
            </a:extLst>
          </p:cNvPr>
          <p:cNvSpPr>
            <a:spLocks noGrp="1"/>
          </p:cNvSpPr>
          <p:nvPr>
            <p:ph type="sldNum" sz="quarter" idx="12"/>
          </p:nvPr>
        </p:nvSpPr>
        <p:spPr>
          <a:xfrm>
            <a:off x="4125913" y="4751388"/>
            <a:ext cx="431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B69F244-8C82-4116-92F7-2A7DFCCAB8FC}" type="slidenum">
              <a:rPr lang="it-IT" altLang="it-CH" sz="1400" b="1" smtClean="0">
                <a:solidFill>
                  <a:srgbClr val="FFFFFF"/>
                </a:solidFill>
              </a:rPr>
              <a:pPr>
                <a:spcBef>
                  <a:spcPct val="0"/>
                </a:spcBef>
                <a:buFontTx/>
                <a:buNone/>
              </a:pPr>
              <a:t>23</a:t>
            </a:fld>
            <a:endParaRPr lang="it-IT" altLang="it-CH" sz="1400" b="1">
              <a:solidFill>
                <a:srgbClr val="FFFFFF"/>
              </a:solidFill>
            </a:endParaRPr>
          </a:p>
        </p:txBody>
      </p:sp>
      <p:sp>
        <p:nvSpPr>
          <p:cNvPr id="116741" name="Text Box 4">
            <a:extLst>
              <a:ext uri="{FF2B5EF4-FFF2-40B4-BE49-F238E27FC236}">
                <a16:creationId xmlns:a16="http://schemas.microsoft.com/office/drawing/2014/main" id="{58737FD2-621C-57D7-E39B-F055352D0FE7}"/>
              </a:ext>
            </a:extLst>
          </p:cNvPr>
          <p:cNvSpPr txBox="1">
            <a:spLocks noChangeArrowheads="1"/>
          </p:cNvSpPr>
          <p:nvPr/>
        </p:nvSpPr>
        <p:spPr bwMode="auto">
          <a:xfrm>
            <a:off x="3438525" y="3246438"/>
            <a:ext cx="4813300" cy="61595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200" b="1" dirty="0">
                <a:solidFill>
                  <a:schemeClr val="accent4">
                    <a:lumMod val="10000"/>
                  </a:schemeClr>
                </a:solidFill>
                <a:cs typeface="Arial" charset="0"/>
              </a:rPr>
              <a:t>1929 - 1939  Grande </a:t>
            </a:r>
            <a:r>
              <a:rPr lang="fr-CH" altLang="it-CH" sz="2200" b="1" dirty="0" err="1">
                <a:solidFill>
                  <a:schemeClr val="accent4">
                    <a:lumMod val="10000"/>
                  </a:schemeClr>
                </a:solidFill>
                <a:cs typeface="Arial" charset="0"/>
              </a:rPr>
              <a:t>rivolta</a:t>
            </a:r>
            <a:r>
              <a:rPr lang="fr-CH" altLang="it-CH" sz="2200" b="1" dirty="0">
                <a:solidFill>
                  <a:schemeClr val="accent4">
                    <a:lumMod val="10000"/>
                  </a:schemeClr>
                </a:solidFill>
                <a:cs typeface="Arial" charset="0"/>
              </a:rPr>
              <a:t> araba                        </a:t>
            </a:r>
            <a:r>
              <a:rPr lang="fr-CH" altLang="it-CH" sz="1200" b="1" dirty="0">
                <a:solidFill>
                  <a:schemeClr val="accent4">
                    <a:lumMod val="10000"/>
                  </a:schemeClr>
                </a:solidFill>
                <a:cs typeface="Arial" charset="0"/>
              </a:rPr>
              <a:t>(repressa </a:t>
            </a:r>
            <a:r>
              <a:rPr lang="fr-CH" altLang="it-CH" sz="1200" b="1" dirty="0" err="1">
                <a:solidFill>
                  <a:schemeClr val="accent4">
                    <a:lumMod val="10000"/>
                  </a:schemeClr>
                </a:solidFill>
                <a:cs typeface="Arial" charset="0"/>
              </a:rPr>
              <a:t>nel</a:t>
            </a:r>
            <a:r>
              <a:rPr lang="fr-CH" altLang="it-CH" sz="1200" b="1" dirty="0">
                <a:solidFill>
                  <a:schemeClr val="accent4">
                    <a:lumMod val="10000"/>
                  </a:schemeClr>
                </a:solidFill>
                <a:cs typeface="Arial" charset="0"/>
              </a:rPr>
              <a:t> </a:t>
            </a:r>
            <a:r>
              <a:rPr lang="fr-CH" altLang="it-CH" sz="1200" b="1" dirty="0" err="1">
                <a:solidFill>
                  <a:schemeClr val="accent4">
                    <a:lumMod val="10000"/>
                  </a:schemeClr>
                </a:solidFill>
                <a:cs typeface="Arial" charset="0"/>
              </a:rPr>
              <a:t>sangue</a:t>
            </a:r>
            <a:r>
              <a:rPr lang="fr-CH" altLang="it-CH" sz="1200" b="1" dirty="0">
                <a:solidFill>
                  <a:schemeClr val="accent4">
                    <a:lumMod val="10000"/>
                  </a:schemeClr>
                </a:solidFill>
                <a:cs typeface="Arial" charset="0"/>
              </a:rPr>
              <a:t> </a:t>
            </a:r>
            <a:r>
              <a:rPr lang="fr-CH" altLang="it-CH" sz="1200" b="1" dirty="0" err="1">
                <a:solidFill>
                  <a:schemeClr val="accent4">
                    <a:lumMod val="10000"/>
                  </a:schemeClr>
                </a:solidFill>
                <a:cs typeface="Arial" charset="0"/>
              </a:rPr>
              <a:t>dagli</a:t>
            </a:r>
            <a:r>
              <a:rPr lang="fr-CH" altLang="it-CH" sz="1200" b="1" dirty="0">
                <a:solidFill>
                  <a:schemeClr val="accent4">
                    <a:lumMod val="10000"/>
                  </a:schemeClr>
                </a:solidFill>
                <a:cs typeface="Arial" charset="0"/>
              </a:rPr>
              <a:t> </a:t>
            </a:r>
            <a:r>
              <a:rPr lang="fr-CH" altLang="it-CH" sz="1200" b="1" dirty="0" err="1">
                <a:solidFill>
                  <a:schemeClr val="accent4">
                    <a:lumMod val="10000"/>
                  </a:schemeClr>
                </a:solidFill>
                <a:cs typeface="Arial" charset="0"/>
              </a:rPr>
              <a:t>inglesi</a:t>
            </a:r>
            <a:r>
              <a:rPr lang="fr-CH" altLang="it-CH" sz="1200" b="1" dirty="0">
                <a:solidFill>
                  <a:schemeClr val="accent4">
                    <a:lumMod val="10000"/>
                  </a:schemeClr>
                </a:solidFill>
                <a:cs typeface="Arial" charset="0"/>
              </a:rPr>
              <a:t> </a:t>
            </a:r>
            <a:r>
              <a:rPr lang="fr-CH" altLang="it-CH" sz="1200" b="1" dirty="0" err="1">
                <a:solidFill>
                  <a:schemeClr val="accent4">
                    <a:lumMod val="10000"/>
                  </a:schemeClr>
                </a:solidFill>
                <a:cs typeface="Arial" charset="0"/>
              </a:rPr>
              <a:t>aiutati</a:t>
            </a:r>
            <a:r>
              <a:rPr lang="fr-CH" altLang="it-CH" sz="1200" b="1" dirty="0">
                <a:solidFill>
                  <a:schemeClr val="accent4">
                    <a:lumMod val="10000"/>
                  </a:schemeClr>
                </a:solidFill>
                <a:cs typeface="Arial" charset="0"/>
              </a:rPr>
              <a:t> dalle </a:t>
            </a:r>
            <a:r>
              <a:rPr lang="fr-CH" altLang="it-CH" sz="1200" b="1" dirty="0" err="1">
                <a:solidFill>
                  <a:schemeClr val="accent4">
                    <a:lumMod val="10000"/>
                  </a:schemeClr>
                </a:solidFill>
                <a:cs typeface="Arial" charset="0"/>
              </a:rPr>
              <a:t>milizie</a:t>
            </a:r>
            <a:r>
              <a:rPr lang="fr-CH" altLang="it-CH" sz="1200" b="1" dirty="0">
                <a:solidFill>
                  <a:schemeClr val="accent4">
                    <a:lumMod val="10000"/>
                  </a:schemeClr>
                </a:solidFill>
                <a:cs typeface="Arial" charset="0"/>
              </a:rPr>
              <a:t> </a:t>
            </a:r>
            <a:r>
              <a:rPr lang="fr-CH" altLang="it-CH" sz="1200" b="1" dirty="0" err="1">
                <a:solidFill>
                  <a:schemeClr val="accent4">
                    <a:lumMod val="10000"/>
                  </a:schemeClr>
                </a:solidFill>
                <a:cs typeface="Arial" charset="0"/>
              </a:rPr>
              <a:t>ebraiche</a:t>
            </a:r>
            <a:r>
              <a:rPr lang="fr-CH" altLang="it-CH" sz="1200" b="1" dirty="0">
                <a:solidFill>
                  <a:schemeClr val="accent4">
                    <a:lumMod val="10000"/>
                  </a:schemeClr>
                </a:solidFill>
                <a:cs typeface="Arial" charset="0"/>
              </a:rPr>
              <a:t>)</a:t>
            </a:r>
          </a:p>
        </p:txBody>
      </p:sp>
      <p:pic>
        <p:nvPicPr>
          <p:cNvPr id="116742" name="Picture 5" descr="comitato di salvezza per la palestina 1930">
            <a:extLst>
              <a:ext uri="{FF2B5EF4-FFF2-40B4-BE49-F238E27FC236}">
                <a16:creationId xmlns:a16="http://schemas.microsoft.com/office/drawing/2014/main" id="{465D52C3-546A-06DF-9F3A-E70B6A777E2F}"/>
              </a:ext>
            </a:extLst>
          </p:cNvPr>
          <p:cNvPicPr>
            <a:picLocks noGrp="1" noChangeAspect="1" noChangeArrowheads="1"/>
          </p:cNvPicPr>
          <p:nvPr>
            <p:ph sz="quarter" idx="4294967295"/>
          </p:nvPr>
        </p:nvPicPr>
        <p:blipFill>
          <a:blip r:embed="rId3">
            <a:lum bright="-10000" contrast="10000"/>
          </a:blip>
          <a:srcRect/>
          <a:stretch>
            <a:fillRect/>
          </a:stretch>
        </p:blipFill>
        <p:spPr>
          <a:xfrm>
            <a:off x="4633913" y="209550"/>
            <a:ext cx="4127500" cy="2855913"/>
          </a:xfrm>
          <a:ln w="28575">
            <a:solidFill>
              <a:schemeClr val="tx1"/>
            </a:solidFill>
          </a:ln>
          <a:effectLst>
            <a:outerShdw blurRad="292100" dist="139700" dir="2700000" algn="tl" rotWithShape="0">
              <a:srgbClr val="333333">
                <a:alpha val="65000"/>
              </a:srgbClr>
            </a:outerShdw>
          </a:effectLst>
        </p:spPr>
      </p:pic>
      <p:sp>
        <p:nvSpPr>
          <p:cNvPr id="128005" name="Text Box 6">
            <a:extLst>
              <a:ext uri="{FF2B5EF4-FFF2-40B4-BE49-F238E27FC236}">
                <a16:creationId xmlns:a16="http://schemas.microsoft.com/office/drawing/2014/main" id="{3203D34C-020C-9EE4-9D97-DAA9233C2F6D}"/>
              </a:ext>
            </a:extLst>
          </p:cNvPr>
          <p:cNvSpPr txBox="1">
            <a:spLocks noChangeArrowheads="1"/>
          </p:cNvSpPr>
          <p:nvPr/>
        </p:nvSpPr>
        <p:spPr bwMode="auto">
          <a:xfrm>
            <a:off x="3624263" y="1992313"/>
            <a:ext cx="9937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t>1930</a:t>
            </a:r>
            <a:r>
              <a:rPr lang="fr-CH" altLang="it-CH" sz="1000" b="1">
                <a:solidFill>
                  <a:srgbClr val="FFFFFF"/>
                </a:solidFill>
              </a:rPr>
              <a:t>             Il comitato palestinese di salvezza</a:t>
            </a:r>
            <a:r>
              <a:rPr lang="fr-CH" altLang="it-CH" sz="1400">
                <a:solidFill>
                  <a:srgbClr val="FFFFFF"/>
                </a:solidFill>
              </a:rPr>
              <a:t> </a:t>
            </a:r>
            <a:endParaRPr lang="it-IT" altLang="it-CH" sz="1400">
              <a:solidFill>
                <a:srgbClr val="FFFFFF"/>
              </a:solidFill>
            </a:endParaRPr>
          </a:p>
        </p:txBody>
      </p:sp>
      <p:pic>
        <p:nvPicPr>
          <p:cNvPr id="116747" name="Picture 10" descr="1936 rivolta repressa">
            <a:extLst>
              <a:ext uri="{FF2B5EF4-FFF2-40B4-BE49-F238E27FC236}">
                <a16:creationId xmlns:a16="http://schemas.microsoft.com/office/drawing/2014/main" id="{E891EE12-97BA-124A-4AED-08E7990EE372}"/>
              </a:ext>
            </a:extLst>
          </p:cNvPr>
          <p:cNvPicPr>
            <a:picLocks noChangeAspect="1" noChangeArrowheads="1"/>
          </p:cNvPicPr>
          <p:nvPr/>
        </p:nvPicPr>
        <p:blipFill>
          <a:blip r:embed="rId4">
            <a:lum bright="-10000" contrast="10000"/>
          </a:blip>
          <a:srcRect/>
          <a:stretch>
            <a:fillRect/>
          </a:stretch>
        </p:blipFill>
        <p:spPr bwMode="auto">
          <a:xfrm>
            <a:off x="315913" y="209550"/>
            <a:ext cx="2887662" cy="36274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8007" name="Text Box 3">
            <a:extLst>
              <a:ext uri="{FF2B5EF4-FFF2-40B4-BE49-F238E27FC236}">
                <a16:creationId xmlns:a16="http://schemas.microsoft.com/office/drawing/2014/main" id="{3F20AF98-F5CB-AF8C-1F53-7F6D577DE7E0}"/>
              </a:ext>
            </a:extLst>
          </p:cNvPr>
          <p:cNvSpPr txBox="1">
            <a:spLocks noChangeArrowheads="1"/>
          </p:cNvSpPr>
          <p:nvPr/>
        </p:nvSpPr>
        <p:spPr bwMode="auto">
          <a:xfrm>
            <a:off x="3221038" y="522288"/>
            <a:ext cx="115252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t>1933        </a:t>
            </a:r>
            <a:r>
              <a:rPr lang="fr-CH" altLang="it-CH" sz="1000" b="1">
                <a:solidFill>
                  <a:srgbClr val="FFFF99"/>
                </a:solidFill>
              </a:rPr>
              <a:t>                         La   </a:t>
            </a:r>
            <a:r>
              <a:rPr lang="fr-CH" altLang="it-CH" sz="1000" b="1">
                <a:solidFill>
                  <a:srgbClr val="FFFFFF"/>
                </a:solidFill>
              </a:rPr>
              <a:t>Repressione   britannica </a:t>
            </a:r>
            <a:endParaRPr lang="it-IT" altLang="it-CH" sz="1000" b="1">
              <a:solidFill>
                <a:srgbClr val="FFFFFF"/>
              </a:solidFill>
            </a:endParaRPr>
          </a:p>
        </p:txBody>
      </p:sp>
      <p:pic>
        <p:nvPicPr>
          <p:cNvPr id="2" name="Picture 8" descr="protesta degli arabinel 1929">
            <a:extLst>
              <a:ext uri="{FF2B5EF4-FFF2-40B4-BE49-F238E27FC236}">
                <a16:creationId xmlns:a16="http://schemas.microsoft.com/office/drawing/2014/main" id="{E597B57B-892D-969F-A759-7FC046FA8C2E}"/>
              </a:ext>
            </a:extLst>
          </p:cNvPr>
          <p:cNvPicPr>
            <a:picLocks noChangeAspect="1" noChangeArrowheads="1"/>
          </p:cNvPicPr>
          <p:nvPr/>
        </p:nvPicPr>
        <p:blipFill>
          <a:blip r:embed="rId5"/>
          <a:srcRect/>
          <a:stretch>
            <a:fillRect/>
          </a:stretch>
        </p:blipFill>
        <p:spPr bwMode="auto">
          <a:xfrm>
            <a:off x="315913" y="4122738"/>
            <a:ext cx="4568825"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 name="Picture 2" descr="C:\Users\Enrico\Desktop\The Special Night Squads was a death squad organized by Zionists and the British during the Palestinian Revolt in1938. The members would raid and terrorize Palestinian villages at night often disguised as Arabs, numerous Palestinia.jpg">
            <a:extLst>
              <a:ext uri="{FF2B5EF4-FFF2-40B4-BE49-F238E27FC236}">
                <a16:creationId xmlns:a16="http://schemas.microsoft.com/office/drawing/2014/main" id="{BB3FEF51-7D95-83FF-C75D-F4BDD7338865}"/>
              </a:ext>
            </a:extLst>
          </p:cNvPr>
          <p:cNvPicPr>
            <a:picLocks noChangeAspect="1" noChangeArrowheads="1"/>
          </p:cNvPicPr>
          <p:nvPr/>
        </p:nvPicPr>
        <p:blipFill>
          <a:blip r:embed="rId6"/>
          <a:srcRect/>
          <a:stretch>
            <a:fillRect/>
          </a:stretch>
        </p:blipFill>
        <p:spPr bwMode="auto">
          <a:xfrm>
            <a:off x="5127625" y="4122738"/>
            <a:ext cx="3675063"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28010" name="Slide Number Placeholder 3">
            <a:extLst>
              <a:ext uri="{FF2B5EF4-FFF2-40B4-BE49-F238E27FC236}">
                <a16:creationId xmlns:a16="http://schemas.microsoft.com/office/drawing/2014/main" id="{DDDB0E86-C5F3-8F13-2F08-8D602A31D2DC}"/>
              </a:ext>
            </a:extLst>
          </p:cNvPr>
          <p:cNvSpPr txBox="1">
            <a:spLocks/>
          </p:cNvSpPr>
          <p:nvPr/>
        </p:nvSpPr>
        <p:spPr bwMode="auto">
          <a:xfrm>
            <a:off x="8239125" y="3402013"/>
            <a:ext cx="5508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C81C2526-6E65-4C43-9800-876DFDA3FF49}" type="slidenum">
              <a:rPr lang="it-IT" altLang="it-CH" sz="1400" b="1">
                <a:solidFill>
                  <a:srgbClr val="FFFFFF"/>
                </a:solidFill>
              </a:rPr>
              <a:pPr algn="r" eaLnBrk="1" hangingPunct="1">
                <a:spcBef>
                  <a:spcPct val="0"/>
                </a:spcBef>
                <a:buFontTx/>
                <a:buNone/>
              </a:pPr>
              <a:t>23</a:t>
            </a:fld>
            <a:endParaRPr lang="it-IT" altLang="it-CH" sz="1400" b="1">
              <a:solidFill>
                <a:srgbClr val="FFFFFF"/>
              </a:solidFill>
            </a:endParaRPr>
          </a:p>
        </p:txBody>
      </p:sp>
      <p:sp>
        <p:nvSpPr>
          <p:cNvPr id="5" name="CasellaDiTesto 4">
            <a:extLst>
              <a:ext uri="{FF2B5EF4-FFF2-40B4-BE49-F238E27FC236}">
                <a16:creationId xmlns:a16="http://schemas.microsoft.com/office/drawing/2014/main" id="{35D81A0F-6F81-4C61-E3D0-F80BC0EC3D8A}"/>
              </a:ext>
            </a:extLst>
          </p:cNvPr>
          <p:cNvSpPr txBox="1"/>
          <p:nvPr/>
        </p:nvSpPr>
        <p:spPr>
          <a:xfrm>
            <a:off x="5148263" y="6175375"/>
            <a:ext cx="3679825" cy="430213"/>
          </a:xfrm>
          <a:prstGeom prst="rect">
            <a:avLst/>
          </a:prstGeom>
          <a:noFill/>
        </p:spPr>
        <p:txBody>
          <a:bodyPr>
            <a:spAutoFit/>
          </a:bodyPr>
          <a:lstStyle/>
          <a:p>
            <a:pPr eaLnBrk="1" hangingPunct="1">
              <a:defRPr/>
            </a:pPr>
            <a:r>
              <a:rPr lang="it-CH" sz="1100" b="1" dirty="0">
                <a:solidFill>
                  <a:schemeClr val="accent4">
                    <a:lumMod val="10000"/>
                  </a:schemeClr>
                </a:solidFill>
                <a:latin typeface="Arial" charset="0"/>
                <a:cs typeface="Arial" charset="0"/>
              </a:rPr>
              <a:t>1938 - Il famigerato squadrone della morte                    Special Night Squad formato da britannici e sionisti</a:t>
            </a:r>
          </a:p>
        </p:txBody>
      </p:sp>
      <p:sp>
        <p:nvSpPr>
          <p:cNvPr id="125961" name="Text Box 9">
            <a:extLst>
              <a:ext uri="{FF2B5EF4-FFF2-40B4-BE49-F238E27FC236}">
                <a16:creationId xmlns:a16="http://schemas.microsoft.com/office/drawing/2014/main" id="{F35F28D8-026D-9D97-D1F1-A236309365BB}"/>
              </a:ext>
            </a:extLst>
          </p:cNvPr>
          <p:cNvSpPr txBox="1">
            <a:spLocks noChangeArrowheads="1"/>
          </p:cNvSpPr>
          <p:nvPr/>
        </p:nvSpPr>
        <p:spPr bwMode="auto">
          <a:xfrm>
            <a:off x="341313" y="6142038"/>
            <a:ext cx="1636712" cy="4318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100" b="1" dirty="0">
                <a:solidFill>
                  <a:schemeClr val="accent4">
                    <a:lumMod val="10000"/>
                  </a:schemeClr>
                </a:solidFill>
                <a:latin typeface="Arial" charset="0"/>
                <a:cs typeface="Arial" charset="0"/>
              </a:rPr>
              <a:t>1929 </a:t>
            </a:r>
            <a:r>
              <a:rPr lang="fr-CH" altLang="it-CH" sz="1100" b="1" dirty="0" err="1">
                <a:solidFill>
                  <a:schemeClr val="accent4">
                    <a:lumMod val="10000"/>
                  </a:schemeClr>
                </a:solidFill>
                <a:latin typeface="Arial" charset="0"/>
                <a:cs typeface="Arial" charset="0"/>
              </a:rPr>
              <a:t>Manifestazione</a:t>
            </a:r>
            <a:r>
              <a:rPr lang="fr-CH" altLang="it-CH" sz="1100" b="1" dirty="0">
                <a:solidFill>
                  <a:schemeClr val="accent4">
                    <a:lumMod val="10000"/>
                  </a:schemeClr>
                </a:solidFill>
                <a:latin typeface="Arial" charset="0"/>
                <a:cs typeface="Arial" charset="0"/>
              </a:rPr>
              <a:t> di protesta </a:t>
            </a:r>
            <a:r>
              <a:rPr lang="fr-CH" altLang="it-CH" sz="1100" b="1" dirty="0" err="1">
                <a:solidFill>
                  <a:schemeClr val="accent4">
                    <a:lumMod val="10000"/>
                  </a:schemeClr>
                </a:solidFill>
                <a:latin typeface="Arial" charset="0"/>
                <a:cs typeface="Arial" charset="0"/>
              </a:rPr>
              <a:t>degli</a:t>
            </a:r>
            <a:r>
              <a:rPr lang="fr-CH" altLang="it-CH" sz="1100" b="1" dirty="0">
                <a:solidFill>
                  <a:schemeClr val="accent4">
                    <a:lumMod val="10000"/>
                  </a:schemeClr>
                </a:solidFill>
                <a:latin typeface="Arial" charset="0"/>
                <a:cs typeface="Arial" charset="0"/>
              </a:rPr>
              <a:t> </a:t>
            </a:r>
            <a:r>
              <a:rPr lang="fr-CH" altLang="it-CH" sz="1100" b="1" dirty="0" err="1">
                <a:solidFill>
                  <a:schemeClr val="accent4">
                    <a:lumMod val="10000"/>
                  </a:schemeClr>
                </a:solidFill>
                <a:latin typeface="Arial" charset="0"/>
                <a:cs typeface="Arial" charset="0"/>
              </a:rPr>
              <a:t>arabi</a:t>
            </a:r>
            <a:endParaRPr lang="it-IT" altLang="it-CH" sz="1100" b="1" dirty="0">
              <a:solidFill>
                <a:schemeClr val="accent4">
                  <a:lumMod val="10000"/>
                </a:schemeClr>
              </a:solidFill>
              <a:latin typeface="Arial" charset="0"/>
              <a:cs typeface="Arial" charset="0"/>
            </a:endParaRPr>
          </a:p>
        </p:txBody>
      </p:sp>
      <p:sp>
        <p:nvSpPr>
          <p:cNvPr id="4" name="Rettangolo 3">
            <a:extLst>
              <a:ext uri="{FF2B5EF4-FFF2-40B4-BE49-F238E27FC236}">
                <a16:creationId xmlns:a16="http://schemas.microsoft.com/office/drawing/2014/main" id="{21BBAEFB-5FD0-D181-4A02-7575149B8E8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Number Placeholder 3">
            <a:extLst>
              <a:ext uri="{FF2B5EF4-FFF2-40B4-BE49-F238E27FC236}">
                <a16:creationId xmlns:a16="http://schemas.microsoft.com/office/drawing/2014/main" id="{2EA10234-B77E-B426-5B1A-EDD1E26AAE66}"/>
              </a:ext>
            </a:extLst>
          </p:cNvPr>
          <p:cNvSpPr>
            <a:spLocks noGrp="1"/>
          </p:cNvSpPr>
          <p:nvPr>
            <p:ph type="sldNum" sz="quarter" idx="12"/>
          </p:nvPr>
        </p:nvSpPr>
        <p:spPr>
          <a:xfrm>
            <a:off x="6818313" y="38830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A7382AC-3DE2-4793-9B76-FDDE807D6EBA}" type="slidenum">
              <a:rPr lang="it-IT" altLang="it-CH" sz="1400" smtClean="0">
                <a:solidFill>
                  <a:srgbClr val="FFFFFF"/>
                </a:solidFill>
              </a:rPr>
              <a:pPr>
                <a:spcBef>
                  <a:spcPct val="0"/>
                </a:spcBef>
                <a:buFontTx/>
                <a:buNone/>
              </a:pPr>
              <a:t>24</a:t>
            </a:fld>
            <a:endParaRPr lang="it-IT" altLang="it-CH" sz="1400">
              <a:solidFill>
                <a:srgbClr val="FFFFFF"/>
              </a:solidFill>
            </a:endParaRPr>
          </a:p>
        </p:txBody>
      </p:sp>
      <p:pic>
        <p:nvPicPr>
          <p:cNvPr id="135171" name="Picture 2" descr="1936 Jaffa controlli da parte degli inglesi">
            <a:extLst>
              <a:ext uri="{FF2B5EF4-FFF2-40B4-BE49-F238E27FC236}">
                <a16:creationId xmlns:a16="http://schemas.microsoft.com/office/drawing/2014/main" id="{847733B0-BC19-6C4D-E1D1-114E23ABBA15}"/>
              </a:ext>
            </a:extLst>
          </p:cNvPr>
          <p:cNvPicPr>
            <a:picLocks noChangeAspect="1" noChangeArrowheads="1"/>
          </p:cNvPicPr>
          <p:nvPr/>
        </p:nvPicPr>
        <p:blipFill>
          <a:blip r:embed="rId3"/>
          <a:srcRect/>
          <a:stretch>
            <a:fillRect/>
          </a:stretch>
        </p:blipFill>
        <p:spPr bwMode="auto">
          <a:xfrm>
            <a:off x="4859338" y="4221163"/>
            <a:ext cx="4033837" cy="2438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30052" name="Text Box 4">
            <a:extLst>
              <a:ext uri="{FF2B5EF4-FFF2-40B4-BE49-F238E27FC236}">
                <a16:creationId xmlns:a16="http://schemas.microsoft.com/office/drawing/2014/main" id="{9F4CAD21-5385-24DD-3D72-B4DA3576D3C0}"/>
              </a:ext>
            </a:extLst>
          </p:cNvPr>
          <p:cNvSpPr txBox="1">
            <a:spLocks noChangeArrowheads="1"/>
          </p:cNvSpPr>
          <p:nvPr/>
        </p:nvSpPr>
        <p:spPr bwMode="auto">
          <a:xfrm>
            <a:off x="7380288" y="227647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1400" b="1">
              <a:solidFill>
                <a:srgbClr val="FFFFFF"/>
              </a:solidFill>
            </a:endParaRPr>
          </a:p>
        </p:txBody>
      </p:sp>
      <p:pic>
        <p:nvPicPr>
          <p:cNvPr id="135176" name="Picture 9" descr="distruzione di case palestinesi english stile">
            <a:extLst>
              <a:ext uri="{FF2B5EF4-FFF2-40B4-BE49-F238E27FC236}">
                <a16:creationId xmlns:a16="http://schemas.microsoft.com/office/drawing/2014/main" id="{3525DA41-A948-7919-08A9-A920DDDF4FE7}"/>
              </a:ext>
            </a:extLst>
          </p:cNvPr>
          <p:cNvPicPr>
            <a:picLocks noChangeAspect="1" noChangeArrowheads="1"/>
          </p:cNvPicPr>
          <p:nvPr/>
        </p:nvPicPr>
        <p:blipFill>
          <a:blip r:embed="rId4"/>
          <a:srcRect/>
          <a:stretch>
            <a:fillRect/>
          </a:stretch>
        </p:blipFill>
        <p:spPr bwMode="auto">
          <a:xfrm>
            <a:off x="4851686" y="223838"/>
            <a:ext cx="4056857" cy="2970819"/>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5178" name="Picture 11" descr="Immagine3">
            <a:extLst>
              <a:ext uri="{FF2B5EF4-FFF2-40B4-BE49-F238E27FC236}">
                <a16:creationId xmlns:a16="http://schemas.microsoft.com/office/drawing/2014/main" id="{8336B4FF-AF1D-CEB0-388C-3771A195F51D}"/>
              </a:ext>
            </a:extLst>
          </p:cNvPr>
          <p:cNvPicPr>
            <a:picLocks noChangeAspect="1" noChangeArrowheads="1"/>
          </p:cNvPicPr>
          <p:nvPr/>
        </p:nvPicPr>
        <p:blipFill>
          <a:blip r:embed="rId5"/>
          <a:srcRect/>
          <a:stretch>
            <a:fillRect/>
          </a:stretch>
        </p:blipFill>
        <p:spPr bwMode="auto">
          <a:xfrm>
            <a:off x="7885113" y="3068638"/>
            <a:ext cx="850900" cy="1379537"/>
          </a:xfrm>
          <a:prstGeom prst="rect">
            <a:avLst/>
          </a:prstGeom>
          <a:ln>
            <a:no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E5CFC058-F6F6-3931-3943-86212FB70756}"/>
              </a:ext>
            </a:extLst>
          </p:cNvPr>
          <p:cNvSpPr txBox="1"/>
          <p:nvPr/>
        </p:nvSpPr>
        <p:spPr>
          <a:xfrm>
            <a:off x="4897438" y="2874963"/>
            <a:ext cx="1944687" cy="277812"/>
          </a:xfrm>
          <a:prstGeom prst="rect">
            <a:avLst/>
          </a:prstGeom>
          <a:noFill/>
        </p:spPr>
        <p:txBody>
          <a:bodyPr>
            <a:spAutoFit/>
          </a:bodyPr>
          <a:lstStyle/>
          <a:p>
            <a:pPr>
              <a:defRPr/>
            </a:pPr>
            <a:r>
              <a:rPr lang="en-US" sz="1200" b="1" dirty="0" err="1">
                <a:solidFill>
                  <a:schemeClr val="accent4">
                    <a:lumMod val="10000"/>
                  </a:schemeClr>
                </a:solidFill>
              </a:rPr>
              <a:t>Demolizione</a:t>
            </a:r>
            <a:r>
              <a:rPr lang="en-US" sz="1200" b="1" dirty="0">
                <a:solidFill>
                  <a:schemeClr val="accent4">
                    <a:lumMod val="10000"/>
                  </a:schemeClr>
                </a:solidFill>
              </a:rPr>
              <a:t> </a:t>
            </a:r>
            <a:r>
              <a:rPr lang="en-US" sz="1200" b="1" dirty="0" err="1">
                <a:solidFill>
                  <a:schemeClr val="accent4">
                    <a:lumMod val="10000"/>
                  </a:schemeClr>
                </a:solidFill>
              </a:rPr>
              <a:t>punitiva</a:t>
            </a:r>
            <a:endParaRPr lang="en-US" sz="1200" b="1" dirty="0">
              <a:solidFill>
                <a:schemeClr val="accent4">
                  <a:lumMod val="10000"/>
                </a:schemeClr>
              </a:solidFill>
            </a:endParaRPr>
          </a:p>
        </p:txBody>
      </p:sp>
      <p:sp>
        <p:nvSpPr>
          <p:cNvPr id="3" name="CasellaDiTesto 2">
            <a:extLst>
              <a:ext uri="{FF2B5EF4-FFF2-40B4-BE49-F238E27FC236}">
                <a16:creationId xmlns:a16="http://schemas.microsoft.com/office/drawing/2014/main" id="{FF4307FE-83D8-7937-3055-0FA9AD640BCA}"/>
              </a:ext>
            </a:extLst>
          </p:cNvPr>
          <p:cNvSpPr txBox="1"/>
          <p:nvPr/>
        </p:nvSpPr>
        <p:spPr>
          <a:xfrm>
            <a:off x="4968875" y="3514725"/>
            <a:ext cx="2844800" cy="368300"/>
          </a:xfrm>
          <a:prstGeom prst="rect">
            <a:avLst/>
          </a:prstGeom>
          <a:solidFill>
            <a:srgbClr val="FFFF00"/>
          </a:solidFill>
          <a:ln w="19050">
            <a:solidFill>
              <a:schemeClr val="accent4">
                <a:lumMod val="10000"/>
              </a:schemeClr>
            </a:solidFill>
          </a:ln>
        </p:spPr>
        <p:txBody>
          <a:bodyPr>
            <a:spAutoFit/>
          </a:bodyPr>
          <a:lstStyle/>
          <a:p>
            <a:pPr algn="ctr">
              <a:defRPr/>
            </a:pPr>
            <a:r>
              <a:rPr lang="en-US" b="1" dirty="0">
                <a:solidFill>
                  <a:schemeClr val="accent4">
                    <a:lumMod val="10000"/>
                  </a:schemeClr>
                </a:solidFill>
              </a:rPr>
              <a:t>La repression </a:t>
            </a:r>
            <a:r>
              <a:rPr lang="en-US" b="1" dirty="0" err="1">
                <a:solidFill>
                  <a:schemeClr val="accent4">
                    <a:lumMod val="10000"/>
                  </a:schemeClr>
                </a:solidFill>
              </a:rPr>
              <a:t>britannica</a:t>
            </a:r>
            <a:endParaRPr lang="en-US" b="1" dirty="0">
              <a:solidFill>
                <a:schemeClr val="accent4">
                  <a:lumMod val="10000"/>
                </a:schemeClr>
              </a:solidFill>
            </a:endParaRPr>
          </a:p>
        </p:txBody>
      </p:sp>
      <p:pic>
        <p:nvPicPr>
          <p:cNvPr id="4" name="Picture 10">
            <a:extLst>
              <a:ext uri="{FF2B5EF4-FFF2-40B4-BE49-F238E27FC236}">
                <a16:creationId xmlns:a16="http://schemas.microsoft.com/office/drawing/2014/main" id="{668A471E-B9B6-D794-FC2D-212446704DA3}"/>
              </a:ext>
            </a:extLst>
          </p:cNvPr>
          <p:cNvPicPr>
            <a:picLocks noChangeAspect="1" noChangeArrowheads="1"/>
          </p:cNvPicPr>
          <p:nvPr/>
        </p:nvPicPr>
        <p:blipFill>
          <a:blip r:embed="rId6"/>
          <a:srcRect/>
          <a:stretch>
            <a:fillRect/>
          </a:stretch>
        </p:blipFill>
        <p:spPr bwMode="auto">
          <a:xfrm>
            <a:off x="250825" y="223838"/>
            <a:ext cx="4438650" cy="3205162"/>
          </a:xfrm>
          <a:prstGeom prst="rect">
            <a:avLst/>
          </a:prstGeom>
          <a:ln w="28575">
            <a:solidFill>
              <a:schemeClr val="tx1"/>
            </a:solidFill>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05F3C4DD-4CAA-4620-17F3-4B18BB83BFF8}"/>
              </a:ext>
            </a:extLst>
          </p:cNvPr>
          <p:cNvSpPr txBox="1"/>
          <p:nvPr/>
        </p:nvSpPr>
        <p:spPr>
          <a:xfrm>
            <a:off x="755650" y="3127375"/>
            <a:ext cx="3662363" cy="27622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Arresti di massa, Gerusalemme, settembre 1938</a:t>
            </a:r>
          </a:p>
        </p:txBody>
      </p:sp>
      <p:pic>
        <p:nvPicPr>
          <p:cNvPr id="6" name="Picture 3" descr="C:\Users\Enrico\Desktop\1939 Jenin i britannici arresatano i palestinesi jpeg.jpg">
            <a:extLst>
              <a:ext uri="{FF2B5EF4-FFF2-40B4-BE49-F238E27FC236}">
                <a16:creationId xmlns:a16="http://schemas.microsoft.com/office/drawing/2014/main" id="{CE61CC91-1E28-D662-F41F-77FD96400486}"/>
              </a:ext>
            </a:extLst>
          </p:cNvPr>
          <p:cNvPicPr>
            <a:picLocks noChangeAspect="1" noChangeArrowheads="1"/>
          </p:cNvPicPr>
          <p:nvPr/>
        </p:nvPicPr>
        <p:blipFill>
          <a:blip r:embed="rId7"/>
          <a:srcRect/>
          <a:stretch>
            <a:fillRect/>
          </a:stretch>
        </p:blipFill>
        <p:spPr bwMode="auto">
          <a:xfrm>
            <a:off x="244475" y="3757613"/>
            <a:ext cx="4457700" cy="29019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CasellaDiTesto 6">
            <a:extLst>
              <a:ext uri="{FF2B5EF4-FFF2-40B4-BE49-F238E27FC236}">
                <a16:creationId xmlns:a16="http://schemas.microsoft.com/office/drawing/2014/main" id="{B5D9F361-2A26-B599-402D-CDAFCF39A656}"/>
              </a:ext>
            </a:extLst>
          </p:cNvPr>
          <p:cNvSpPr txBox="1"/>
          <p:nvPr/>
        </p:nvSpPr>
        <p:spPr>
          <a:xfrm>
            <a:off x="892175" y="6367463"/>
            <a:ext cx="1376363" cy="277812"/>
          </a:xfrm>
          <a:prstGeom prst="rect">
            <a:avLst/>
          </a:prstGeom>
          <a:solidFill>
            <a:schemeClr val="accent4">
              <a:lumMod val="90000"/>
            </a:schemeClr>
          </a:solidFill>
        </p:spPr>
        <p:txBody>
          <a:bodyPr>
            <a:spAutoFit/>
          </a:bodyPr>
          <a:lstStyle/>
          <a:p>
            <a:pPr algn="ctr">
              <a:defRPr/>
            </a:pPr>
            <a:r>
              <a:rPr lang="en-US" sz="1200" b="1" dirty="0" err="1">
                <a:solidFill>
                  <a:schemeClr val="accent4">
                    <a:lumMod val="10000"/>
                  </a:schemeClr>
                </a:solidFill>
              </a:rPr>
              <a:t>Imprigionamenti</a:t>
            </a:r>
            <a:endParaRPr lang="en-US" sz="1200" b="1" dirty="0">
              <a:solidFill>
                <a:schemeClr val="accent4">
                  <a:lumMod val="10000"/>
                </a:schemeClr>
              </a:solidFill>
            </a:endParaRPr>
          </a:p>
        </p:txBody>
      </p:sp>
      <p:sp>
        <p:nvSpPr>
          <p:cNvPr id="8" name="Rettangolo 7">
            <a:extLst>
              <a:ext uri="{FF2B5EF4-FFF2-40B4-BE49-F238E27FC236}">
                <a16:creationId xmlns:a16="http://schemas.microsoft.com/office/drawing/2014/main" id="{656411F3-E5A9-8E95-0C61-66292D118E1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Number Placeholder 4">
            <a:extLst>
              <a:ext uri="{FF2B5EF4-FFF2-40B4-BE49-F238E27FC236}">
                <a16:creationId xmlns:a16="http://schemas.microsoft.com/office/drawing/2014/main" id="{ECCB9238-46DB-985D-9268-711E62478FB7}"/>
              </a:ext>
            </a:extLst>
          </p:cNvPr>
          <p:cNvSpPr>
            <a:spLocks noGrp="1"/>
          </p:cNvSpPr>
          <p:nvPr>
            <p:ph type="sldNum" sz="quarter" idx="12"/>
          </p:nvPr>
        </p:nvSpPr>
        <p:spPr>
          <a:xfrm>
            <a:off x="6435725" y="5821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E2519AA-4D5C-44B3-B270-0DDBB9AFE43A}" type="slidenum">
              <a:rPr lang="it-IT" altLang="it-CH" sz="1400" b="1" smtClean="0">
                <a:solidFill>
                  <a:srgbClr val="FFFFFF"/>
                </a:solidFill>
              </a:rPr>
              <a:pPr>
                <a:spcBef>
                  <a:spcPct val="0"/>
                </a:spcBef>
                <a:buFontTx/>
                <a:buNone/>
              </a:pPr>
              <a:t>25</a:t>
            </a:fld>
            <a:endParaRPr lang="it-IT" altLang="it-CH" sz="1400" b="1">
              <a:solidFill>
                <a:srgbClr val="FFFFFF"/>
              </a:solidFill>
            </a:endParaRPr>
          </a:p>
        </p:txBody>
      </p:sp>
      <p:sp>
        <p:nvSpPr>
          <p:cNvPr id="132099" name="Rectangle 7">
            <a:extLst>
              <a:ext uri="{FF2B5EF4-FFF2-40B4-BE49-F238E27FC236}">
                <a16:creationId xmlns:a16="http://schemas.microsoft.com/office/drawing/2014/main" id="{63750439-98F3-765D-004B-3430B5A8E4A4}"/>
              </a:ext>
            </a:extLst>
          </p:cNvPr>
          <p:cNvSpPr>
            <a:spLocks noGrp="1" noChangeArrowheads="1"/>
          </p:cNvSpPr>
          <p:nvPr>
            <p:ph type="title"/>
          </p:nvPr>
        </p:nvSpPr>
        <p:spPr>
          <a:xfrm>
            <a:off x="7812088" y="187325"/>
            <a:ext cx="982662" cy="363538"/>
          </a:xfrm>
        </p:spPr>
        <p:txBody>
          <a:bodyPr/>
          <a:lstStyle/>
          <a:p>
            <a:pPr eaLnBrk="1" hangingPunct="1"/>
            <a:r>
              <a:rPr lang="fr-FR" altLang="it-CH" sz="800">
                <a:solidFill>
                  <a:schemeClr val="bg1"/>
                </a:solidFill>
              </a:rPr>
              <a:t>1937 piano Peel</a:t>
            </a:r>
          </a:p>
        </p:txBody>
      </p:sp>
      <p:pic>
        <p:nvPicPr>
          <p:cNvPr id="118788" name="Picture 2" descr="piano PEEL">
            <a:extLst>
              <a:ext uri="{FF2B5EF4-FFF2-40B4-BE49-F238E27FC236}">
                <a16:creationId xmlns:a16="http://schemas.microsoft.com/office/drawing/2014/main" id="{EE0A8FEE-3138-CDC8-0F9B-60480D4FC206}"/>
              </a:ext>
            </a:extLst>
          </p:cNvPr>
          <p:cNvPicPr>
            <a:picLocks noGrp="1" noChangeAspect="1" noChangeArrowheads="1"/>
          </p:cNvPicPr>
          <p:nvPr>
            <p:ph sz="half" idx="4294967295"/>
          </p:nvPr>
        </p:nvPicPr>
        <p:blipFill>
          <a:blip r:embed="rId3"/>
          <a:srcRect/>
          <a:stretch>
            <a:fillRect/>
          </a:stretch>
        </p:blipFill>
        <p:spPr>
          <a:xfrm>
            <a:off x="892175" y="406400"/>
            <a:ext cx="3148013" cy="60134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18789" name="Text Box 3">
            <a:extLst>
              <a:ext uri="{FF2B5EF4-FFF2-40B4-BE49-F238E27FC236}">
                <a16:creationId xmlns:a16="http://schemas.microsoft.com/office/drawing/2014/main" id="{B51249C0-3E8C-8A85-3591-77AB02510D8B}"/>
              </a:ext>
            </a:extLst>
          </p:cNvPr>
          <p:cNvSpPr txBox="1">
            <a:spLocks noChangeArrowheads="1"/>
          </p:cNvSpPr>
          <p:nvPr/>
        </p:nvSpPr>
        <p:spPr bwMode="auto">
          <a:xfrm>
            <a:off x="4344988" y="1849438"/>
            <a:ext cx="3683000" cy="1292225"/>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3000" b="1" dirty="0">
                <a:solidFill>
                  <a:schemeClr val="accent4">
                    <a:lumMod val="10000"/>
                  </a:schemeClr>
                </a:solidFill>
                <a:effectLst>
                  <a:outerShdw blurRad="38100" dist="38100" dir="2700000" algn="tl">
                    <a:srgbClr val="000000">
                      <a:alpha val="43137"/>
                    </a:srgbClr>
                  </a:outerShdw>
                </a:effectLst>
                <a:cs typeface="Arial" charset="0"/>
              </a:rPr>
              <a:t>1937                                        </a:t>
            </a:r>
            <a:r>
              <a:rPr lang="fr-CH" altLang="it-CH" sz="2400" b="1" dirty="0">
                <a:solidFill>
                  <a:schemeClr val="accent4">
                    <a:lumMod val="10000"/>
                  </a:schemeClr>
                </a:solidFill>
                <a:cs typeface="Arial" charset="0"/>
              </a:rPr>
              <a:t>Le </a:t>
            </a:r>
            <a:r>
              <a:rPr lang="fr-CH" altLang="it-CH" sz="2400" b="1" dirty="0" err="1">
                <a:solidFill>
                  <a:schemeClr val="accent4">
                    <a:lumMod val="10000"/>
                  </a:schemeClr>
                </a:solidFill>
                <a:cs typeface="Arial" charset="0"/>
              </a:rPr>
              <a:t>indagini</a:t>
            </a:r>
            <a:r>
              <a:rPr lang="fr-CH" altLang="it-CH" sz="2400" b="1" dirty="0">
                <a:solidFill>
                  <a:schemeClr val="accent4">
                    <a:lumMod val="10000"/>
                  </a:schemeClr>
                </a:solidFill>
                <a:cs typeface="Arial" charset="0"/>
              </a:rPr>
              <a:t> e le </a:t>
            </a:r>
            <a:r>
              <a:rPr lang="fr-CH" altLang="it-CH" sz="2400" b="1" dirty="0" err="1">
                <a:solidFill>
                  <a:schemeClr val="accent4">
                    <a:lumMod val="10000"/>
                  </a:schemeClr>
                </a:solidFill>
                <a:cs typeface="Arial" charset="0"/>
              </a:rPr>
              <a:t>proposte</a:t>
            </a:r>
            <a:r>
              <a:rPr lang="fr-CH" altLang="it-CH" sz="2400" b="1" dirty="0">
                <a:solidFill>
                  <a:schemeClr val="accent4">
                    <a:lumMod val="10000"/>
                  </a:schemeClr>
                </a:solidFill>
                <a:cs typeface="Arial" charset="0"/>
              </a:rPr>
              <a:t> dei </a:t>
            </a:r>
            <a:r>
              <a:rPr lang="fr-CH" altLang="it-CH" sz="2400" b="1" dirty="0" err="1">
                <a:solidFill>
                  <a:schemeClr val="accent4">
                    <a:lumMod val="10000"/>
                  </a:schemeClr>
                </a:solidFill>
                <a:cs typeface="Arial" charset="0"/>
              </a:rPr>
              <a:t>Britannici</a:t>
            </a:r>
            <a:endParaRPr lang="it-IT" altLang="it-CH" sz="2400" b="1" dirty="0">
              <a:solidFill>
                <a:schemeClr val="accent4">
                  <a:lumMod val="10000"/>
                </a:schemeClr>
              </a:solidFill>
              <a:cs typeface="Arial" charset="0"/>
            </a:endParaRPr>
          </a:p>
        </p:txBody>
      </p:sp>
      <p:pic>
        <p:nvPicPr>
          <p:cNvPr id="118790" name="Picture 4" descr="la commissiione peel nov 1936">
            <a:extLst>
              <a:ext uri="{FF2B5EF4-FFF2-40B4-BE49-F238E27FC236}">
                <a16:creationId xmlns:a16="http://schemas.microsoft.com/office/drawing/2014/main" id="{F07121EE-CF03-1384-09AA-7916007C5153}"/>
              </a:ext>
            </a:extLst>
          </p:cNvPr>
          <p:cNvPicPr>
            <a:picLocks noChangeAspect="1" noChangeArrowheads="1"/>
          </p:cNvPicPr>
          <p:nvPr/>
        </p:nvPicPr>
        <p:blipFill>
          <a:blip r:embed="rId4"/>
          <a:srcRect/>
          <a:stretch>
            <a:fillRect/>
          </a:stretch>
        </p:blipFill>
        <p:spPr bwMode="auto">
          <a:xfrm>
            <a:off x="4356100" y="3489325"/>
            <a:ext cx="3671888" cy="27971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132103" name="Text Box 5">
            <a:extLst>
              <a:ext uri="{FF2B5EF4-FFF2-40B4-BE49-F238E27FC236}">
                <a16:creationId xmlns:a16="http://schemas.microsoft.com/office/drawing/2014/main" id="{67A7B3CA-549C-FFE0-2974-D1976F4B3F82}"/>
              </a:ext>
            </a:extLst>
          </p:cNvPr>
          <p:cNvSpPr txBox="1">
            <a:spLocks noChangeArrowheads="1"/>
          </p:cNvSpPr>
          <p:nvPr/>
        </p:nvSpPr>
        <p:spPr bwMode="auto">
          <a:xfrm>
            <a:off x="4284663" y="6297613"/>
            <a:ext cx="35290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La commissione Peel a Gerusalemme novembre 1936</a:t>
            </a:r>
            <a:endParaRPr lang="it-IT" altLang="it-CH" sz="1000" b="1">
              <a:solidFill>
                <a:srgbClr val="FFFFFF"/>
              </a:solidFill>
            </a:endParaRPr>
          </a:p>
        </p:txBody>
      </p:sp>
      <p:pic>
        <p:nvPicPr>
          <p:cNvPr id="118792" name="Picture 6" descr="bandiera inglese">
            <a:extLst>
              <a:ext uri="{FF2B5EF4-FFF2-40B4-BE49-F238E27FC236}">
                <a16:creationId xmlns:a16="http://schemas.microsoft.com/office/drawing/2014/main" id="{91C26C09-C686-8F4E-B38E-BDE2B29045CF}"/>
              </a:ext>
            </a:extLst>
          </p:cNvPr>
          <p:cNvPicPr>
            <a:picLocks noChangeAspect="1" noChangeArrowheads="1"/>
          </p:cNvPicPr>
          <p:nvPr/>
        </p:nvPicPr>
        <p:blipFill>
          <a:blip r:embed="rId5"/>
          <a:srcRect/>
          <a:stretch>
            <a:fillRect/>
          </a:stretch>
        </p:blipFill>
        <p:spPr bwMode="auto">
          <a:xfrm>
            <a:off x="4356100" y="406400"/>
            <a:ext cx="1989138" cy="9969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18793" name="Picture 10" descr="C:\Users\Enrico\Enrico\Documenti\AA Enrico nuovo\Palestina\A Foto\Diversi\ps)hc48.gif">
            <a:extLst>
              <a:ext uri="{FF2B5EF4-FFF2-40B4-BE49-F238E27FC236}">
                <a16:creationId xmlns:a16="http://schemas.microsoft.com/office/drawing/2014/main" id="{6ABE99DD-FB15-E2F3-1EB8-CB93C0CA1922}"/>
              </a:ext>
            </a:extLst>
          </p:cNvPr>
          <p:cNvPicPr>
            <a:picLocks noChangeAspect="1" noChangeArrowheads="1"/>
          </p:cNvPicPr>
          <p:nvPr/>
        </p:nvPicPr>
        <p:blipFill>
          <a:blip r:embed="rId6"/>
          <a:srcRect/>
          <a:stretch>
            <a:fillRect/>
          </a:stretch>
        </p:blipFill>
        <p:spPr bwMode="auto">
          <a:xfrm>
            <a:off x="7005638" y="406400"/>
            <a:ext cx="993775" cy="996950"/>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98C9932C-9292-E853-85D6-02BAA98A4B8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Number Placeholder 3">
            <a:extLst>
              <a:ext uri="{FF2B5EF4-FFF2-40B4-BE49-F238E27FC236}">
                <a16:creationId xmlns:a16="http://schemas.microsoft.com/office/drawing/2014/main" id="{4CB5F078-A4B6-31AF-10D3-FF1C86EFD99D}"/>
              </a:ext>
            </a:extLst>
          </p:cNvPr>
          <p:cNvSpPr>
            <a:spLocks noGrp="1"/>
          </p:cNvSpPr>
          <p:nvPr>
            <p:ph type="sldNum" sz="quarter" idx="12"/>
          </p:nvPr>
        </p:nvSpPr>
        <p:spPr>
          <a:xfrm>
            <a:off x="6315075" y="4210050"/>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C5BC0EF-9D81-468F-931A-9DB51633752A}" type="slidenum">
              <a:rPr lang="it-IT" altLang="it-CH" sz="1400" b="1" smtClean="0">
                <a:solidFill>
                  <a:srgbClr val="FFFFFF"/>
                </a:solidFill>
              </a:rPr>
              <a:pPr algn="ctr">
                <a:spcBef>
                  <a:spcPct val="0"/>
                </a:spcBef>
                <a:buFontTx/>
                <a:buNone/>
              </a:pPr>
              <a:t>26</a:t>
            </a:fld>
            <a:endParaRPr lang="it-IT" altLang="it-CH" sz="1400" b="1">
              <a:solidFill>
                <a:srgbClr val="FFFFFF"/>
              </a:solidFill>
            </a:endParaRPr>
          </a:p>
        </p:txBody>
      </p:sp>
      <p:pic>
        <p:nvPicPr>
          <p:cNvPr id="137220" name="Picture 3" descr="le navi tiger hill e parita a tel aviv 1-9-1939">
            <a:extLst>
              <a:ext uri="{FF2B5EF4-FFF2-40B4-BE49-F238E27FC236}">
                <a16:creationId xmlns:a16="http://schemas.microsoft.com/office/drawing/2014/main" id="{FAFC1EBA-853F-F026-BF76-2EE4DE57FE0F}"/>
              </a:ext>
            </a:extLst>
          </p:cNvPr>
          <p:cNvPicPr>
            <a:picLocks noChangeAspect="1" noChangeArrowheads="1"/>
          </p:cNvPicPr>
          <p:nvPr/>
        </p:nvPicPr>
        <p:blipFill>
          <a:blip r:embed="rId3">
            <a:lum bright="-10000" contrast="10000"/>
          </a:blip>
          <a:srcRect/>
          <a:stretch>
            <a:fillRect/>
          </a:stretch>
        </p:blipFill>
        <p:spPr bwMode="auto">
          <a:xfrm>
            <a:off x="4643438" y="4652963"/>
            <a:ext cx="3752850" cy="178593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1" name="Picture 4" descr="arrivo di clandestini organizzati dalla alyah bet">
            <a:extLst>
              <a:ext uri="{FF2B5EF4-FFF2-40B4-BE49-F238E27FC236}">
                <a16:creationId xmlns:a16="http://schemas.microsoft.com/office/drawing/2014/main" id="{5EC19487-EF08-B77C-2DC5-3F7ED5FF70E2}"/>
              </a:ext>
            </a:extLst>
          </p:cNvPr>
          <p:cNvPicPr>
            <a:picLocks noChangeAspect="1" noChangeArrowheads="1"/>
          </p:cNvPicPr>
          <p:nvPr/>
        </p:nvPicPr>
        <p:blipFill>
          <a:blip r:embed="rId4">
            <a:lum bright="-8000" contrast="10000"/>
          </a:blip>
          <a:srcRect/>
          <a:stretch>
            <a:fillRect/>
          </a:stretch>
        </p:blipFill>
        <p:spPr bwMode="auto">
          <a:xfrm>
            <a:off x="4643438" y="365125"/>
            <a:ext cx="3752850" cy="2220913"/>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2" name="Picture 5" descr="train sopravvissuti sulla via per la palestina">
            <a:extLst>
              <a:ext uri="{FF2B5EF4-FFF2-40B4-BE49-F238E27FC236}">
                <a16:creationId xmlns:a16="http://schemas.microsoft.com/office/drawing/2014/main" id="{3B98FD72-9210-7129-47A5-D1006F69BA5A}"/>
              </a:ext>
            </a:extLst>
          </p:cNvPr>
          <p:cNvPicPr>
            <a:picLocks noChangeAspect="1" noChangeArrowheads="1"/>
          </p:cNvPicPr>
          <p:nvPr/>
        </p:nvPicPr>
        <p:blipFill>
          <a:blip r:embed="rId5"/>
          <a:srcRect/>
          <a:stretch>
            <a:fillRect/>
          </a:stretch>
        </p:blipFill>
        <p:spPr bwMode="auto">
          <a:xfrm>
            <a:off x="746125" y="363538"/>
            <a:ext cx="3579813" cy="300037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137226" name="Picture 10" descr="aliya">
            <a:extLst>
              <a:ext uri="{FF2B5EF4-FFF2-40B4-BE49-F238E27FC236}">
                <a16:creationId xmlns:a16="http://schemas.microsoft.com/office/drawing/2014/main" id="{2FD9330B-5A71-7581-E63D-777AC6F085ED}"/>
              </a:ext>
            </a:extLst>
          </p:cNvPr>
          <p:cNvPicPr>
            <a:picLocks noChangeAspect="1" noChangeArrowheads="1"/>
          </p:cNvPicPr>
          <p:nvPr/>
        </p:nvPicPr>
        <p:blipFill>
          <a:blip r:embed="rId6"/>
          <a:srcRect/>
          <a:stretch>
            <a:fillRect/>
          </a:stretch>
        </p:blipFill>
        <p:spPr bwMode="auto">
          <a:xfrm>
            <a:off x="7113588" y="2805113"/>
            <a:ext cx="1282700" cy="1622425"/>
          </a:xfrm>
          <a:prstGeom prst="rect">
            <a:avLst/>
          </a:prstGeom>
          <a:ln>
            <a:noFill/>
          </a:ln>
          <a:effectLst>
            <a:outerShdw blurRad="292100" dist="139700" dir="2700000" algn="tl" rotWithShape="0">
              <a:srgbClr val="333333">
                <a:alpha val="65000"/>
              </a:srgbClr>
            </a:outerShdw>
          </a:effectLst>
        </p:spPr>
      </p:pic>
      <p:sp>
        <p:nvSpPr>
          <p:cNvPr id="149515" name="Text Box 11">
            <a:extLst>
              <a:ext uri="{FF2B5EF4-FFF2-40B4-BE49-F238E27FC236}">
                <a16:creationId xmlns:a16="http://schemas.microsoft.com/office/drawing/2014/main" id="{DE93DEA0-0983-990E-A80D-06D5EC76D6AF}"/>
              </a:ext>
            </a:extLst>
          </p:cNvPr>
          <p:cNvSpPr txBox="1">
            <a:spLocks noChangeArrowheads="1"/>
          </p:cNvSpPr>
          <p:nvPr/>
        </p:nvSpPr>
        <p:spPr bwMode="auto">
          <a:xfrm>
            <a:off x="5791200" y="4727575"/>
            <a:ext cx="1704975" cy="246063"/>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000" b="1" dirty="0">
                <a:solidFill>
                  <a:schemeClr val="accent4">
                    <a:lumMod val="10000"/>
                  </a:schemeClr>
                </a:solidFill>
              </a:rPr>
              <a:t>L’</a:t>
            </a:r>
            <a:r>
              <a:rPr lang="fr-CH" altLang="it-CH" sz="1000" b="1" dirty="0" err="1">
                <a:solidFill>
                  <a:schemeClr val="accent4">
                    <a:lumMod val="10000"/>
                  </a:schemeClr>
                </a:solidFill>
              </a:rPr>
              <a:t>arrivo</a:t>
            </a:r>
            <a:r>
              <a:rPr lang="fr-CH" altLang="it-CH" sz="1000" b="1" dirty="0">
                <a:solidFill>
                  <a:schemeClr val="accent4">
                    <a:lumMod val="10000"/>
                  </a:schemeClr>
                </a:solidFill>
              </a:rPr>
              <a:t> </a:t>
            </a:r>
            <a:r>
              <a:rPr lang="fr-CH" altLang="it-CH" sz="1000" b="1" dirty="0" err="1">
                <a:solidFill>
                  <a:schemeClr val="accent4">
                    <a:lumMod val="10000"/>
                  </a:schemeClr>
                </a:solidFill>
              </a:rPr>
              <a:t>clandestino</a:t>
            </a:r>
            <a:endParaRPr lang="it-IT" altLang="it-CH" sz="1000" b="1" dirty="0">
              <a:solidFill>
                <a:schemeClr val="accent4">
                  <a:lumMod val="10000"/>
                </a:schemeClr>
              </a:solidFill>
            </a:endParaRPr>
          </a:p>
        </p:txBody>
      </p:sp>
      <p:sp>
        <p:nvSpPr>
          <p:cNvPr id="134152" name="Text Box 15">
            <a:extLst>
              <a:ext uri="{FF2B5EF4-FFF2-40B4-BE49-F238E27FC236}">
                <a16:creationId xmlns:a16="http://schemas.microsoft.com/office/drawing/2014/main" id="{C86EEB85-4073-7549-6D38-A3AEF9C66913}"/>
              </a:ext>
            </a:extLst>
          </p:cNvPr>
          <p:cNvSpPr txBox="1">
            <a:spLocks noChangeArrowheads="1"/>
          </p:cNvSpPr>
          <p:nvPr/>
        </p:nvSpPr>
        <p:spPr bwMode="auto">
          <a:xfrm>
            <a:off x="1355725" y="3462338"/>
            <a:ext cx="2360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In viaggio per la Palestina</a:t>
            </a:r>
            <a:endParaRPr lang="it-IT" altLang="it-CH" sz="1400" b="1">
              <a:solidFill>
                <a:srgbClr val="FFFFFF"/>
              </a:solidFill>
            </a:endParaRPr>
          </a:p>
        </p:txBody>
      </p:sp>
      <p:pic>
        <p:nvPicPr>
          <p:cNvPr id="137232" name="Picture 16">
            <a:extLst>
              <a:ext uri="{FF2B5EF4-FFF2-40B4-BE49-F238E27FC236}">
                <a16:creationId xmlns:a16="http://schemas.microsoft.com/office/drawing/2014/main" id="{0CFC5B58-B374-92DB-B627-F0A367DBFD33}"/>
              </a:ext>
            </a:extLst>
          </p:cNvPr>
          <p:cNvPicPr>
            <a:picLocks noChangeAspect="1" noChangeArrowheads="1"/>
          </p:cNvPicPr>
          <p:nvPr/>
        </p:nvPicPr>
        <p:blipFill>
          <a:blip r:embed="rId7">
            <a:lum bright="-10000" contrast="10000"/>
          </a:blip>
          <a:srcRect/>
          <a:stretch>
            <a:fillRect/>
          </a:stretch>
        </p:blipFill>
        <p:spPr bwMode="auto">
          <a:xfrm>
            <a:off x="746125" y="3897313"/>
            <a:ext cx="3530600" cy="2541587"/>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34154" name="CasellaDiTesto 1">
            <a:extLst>
              <a:ext uri="{FF2B5EF4-FFF2-40B4-BE49-F238E27FC236}">
                <a16:creationId xmlns:a16="http://schemas.microsoft.com/office/drawing/2014/main" id="{018D8ADB-2F5F-9C65-081E-E8C4037C05EA}"/>
              </a:ext>
            </a:extLst>
          </p:cNvPr>
          <p:cNvSpPr txBox="1">
            <a:spLocks noChangeArrowheads="1"/>
          </p:cNvSpPr>
          <p:nvPr/>
        </p:nvSpPr>
        <p:spPr bwMode="auto">
          <a:xfrm>
            <a:off x="5291138" y="4521200"/>
            <a:ext cx="38528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it-CH" altLang="it-CH" sz="800"/>
          </a:p>
        </p:txBody>
      </p:sp>
      <p:sp>
        <p:nvSpPr>
          <p:cNvPr id="21" name="CasellaDiTesto 1">
            <a:extLst>
              <a:ext uri="{FF2B5EF4-FFF2-40B4-BE49-F238E27FC236}">
                <a16:creationId xmlns:a16="http://schemas.microsoft.com/office/drawing/2014/main" id="{416CD196-CA6B-22CD-E30C-FFCC38BBFD46}"/>
              </a:ext>
            </a:extLst>
          </p:cNvPr>
          <p:cNvSpPr txBox="1">
            <a:spLocks noChangeArrowheads="1"/>
          </p:cNvSpPr>
          <p:nvPr/>
        </p:nvSpPr>
        <p:spPr bwMode="auto">
          <a:xfrm>
            <a:off x="4643438" y="2816225"/>
            <a:ext cx="1508125" cy="16319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2000" b="1" dirty="0">
                <a:solidFill>
                  <a:schemeClr val="accent4">
                    <a:lumMod val="10000"/>
                  </a:schemeClr>
                </a:solidFill>
              </a:rPr>
              <a:t>Arrivano altri immigranti sionisti europei</a:t>
            </a:r>
          </a:p>
        </p:txBody>
      </p:sp>
      <p:sp>
        <p:nvSpPr>
          <p:cNvPr id="134156" name="CasellaDiTesto 1">
            <a:extLst>
              <a:ext uri="{FF2B5EF4-FFF2-40B4-BE49-F238E27FC236}">
                <a16:creationId xmlns:a16="http://schemas.microsoft.com/office/drawing/2014/main" id="{4BB6C7DE-DFAF-42CA-EAE5-11204B3A081B}"/>
              </a:ext>
            </a:extLst>
          </p:cNvPr>
          <p:cNvSpPr txBox="1">
            <a:spLocks noChangeArrowheads="1"/>
          </p:cNvSpPr>
          <p:nvPr/>
        </p:nvSpPr>
        <p:spPr bwMode="auto">
          <a:xfrm>
            <a:off x="6191250" y="3086100"/>
            <a:ext cx="99536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L’Agenzia ebraica</a:t>
            </a:r>
          </a:p>
        </p:txBody>
      </p:sp>
      <p:sp>
        <p:nvSpPr>
          <p:cNvPr id="2" name="Rettangolo 1">
            <a:extLst>
              <a:ext uri="{FF2B5EF4-FFF2-40B4-BE49-F238E27FC236}">
                <a16:creationId xmlns:a16="http://schemas.microsoft.com/office/drawing/2014/main" id="{D16CFB49-01F6-D831-FA87-60A6E909787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descr="cinema a Jaffa usurpato dagli ebrei">
            <a:extLst>
              <a:ext uri="{FF2B5EF4-FFF2-40B4-BE49-F238E27FC236}">
                <a16:creationId xmlns:a16="http://schemas.microsoft.com/office/drawing/2014/main" id="{D5832756-0100-18DE-F848-2F5708EBE968}"/>
              </a:ext>
            </a:extLst>
          </p:cNvPr>
          <p:cNvPicPr>
            <a:picLocks noChangeAspect="1" noChangeArrowheads="1"/>
          </p:cNvPicPr>
          <p:nvPr/>
        </p:nvPicPr>
        <p:blipFill>
          <a:blip r:embed="rId3">
            <a:lum bright="-6000" contrast="32000"/>
            <a:extLst>
              <a:ext uri="{28A0092B-C50C-407E-A947-70E740481C1C}">
                <a14:useLocalDpi xmlns:a14="http://schemas.microsoft.com/office/drawing/2010/main" val="0"/>
              </a:ext>
            </a:extLst>
          </a:blip>
          <a:srcRect/>
          <a:stretch>
            <a:fillRect/>
          </a:stretch>
        </p:blipFill>
        <p:spPr bwMode="auto">
          <a:xfrm>
            <a:off x="6011863" y="176213"/>
            <a:ext cx="2882900" cy="38163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1555" name="Text Box 3">
            <a:extLst>
              <a:ext uri="{FF2B5EF4-FFF2-40B4-BE49-F238E27FC236}">
                <a16:creationId xmlns:a16="http://schemas.microsoft.com/office/drawing/2014/main" id="{2F730B7E-F51E-BF47-A76F-7A7A33695375}"/>
              </a:ext>
            </a:extLst>
          </p:cNvPr>
          <p:cNvSpPr txBox="1">
            <a:spLocks noChangeArrowheads="1"/>
          </p:cNvSpPr>
          <p:nvPr/>
        </p:nvSpPr>
        <p:spPr bwMode="auto">
          <a:xfrm>
            <a:off x="4681538" y="739775"/>
            <a:ext cx="1222375" cy="1814513"/>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2200" b="1" dirty="0">
                <a:solidFill>
                  <a:schemeClr val="accent4">
                    <a:lumMod val="10000"/>
                  </a:schemeClr>
                </a:solidFill>
              </a:rPr>
              <a:t>1940     </a:t>
            </a:r>
            <a:r>
              <a:rPr lang="it-CH" altLang="it-CH" sz="1800" b="1" dirty="0">
                <a:solidFill>
                  <a:schemeClr val="accent4">
                    <a:lumMod val="10000"/>
                  </a:schemeClr>
                </a:solidFill>
              </a:rPr>
              <a:t>                        La          Palestina   sulla via dell’</a:t>
            </a:r>
            <a:r>
              <a:rPr lang="it-CH" altLang="it-CH" sz="1800" b="1" dirty="0" err="1">
                <a:solidFill>
                  <a:schemeClr val="accent4">
                    <a:lumMod val="10000"/>
                  </a:schemeClr>
                </a:solidFill>
              </a:rPr>
              <a:t>urba-</a:t>
            </a:r>
            <a:r>
              <a:rPr lang="it-CH" altLang="it-CH" sz="1600" b="1" dirty="0" err="1">
                <a:solidFill>
                  <a:schemeClr val="accent4">
                    <a:lumMod val="10000"/>
                  </a:schemeClr>
                </a:solidFill>
              </a:rPr>
              <a:t>nizzazione</a:t>
            </a:r>
            <a:r>
              <a:rPr lang="it-CH" altLang="it-CH" sz="1800" b="1" dirty="0">
                <a:solidFill>
                  <a:schemeClr val="accent4">
                    <a:lumMod val="10000"/>
                  </a:schemeClr>
                </a:solidFill>
              </a:rPr>
              <a:t> </a:t>
            </a:r>
            <a:endParaRPr lang="it-IT" altLang="it-CH" sz="1800" b="1" dirty="0">
              <a:solidFill>
                <a:schemeClr val="accent4">
                  <a:lumMod val="10000"/>
                </a:schemeClr>
              </a:solidFill>
            </a:endParaRPr>
          </a:p>
        </p:txBody>
      </p:sp>
      <p:pic>
        <p:nvPicPr>
          <p:cNvPr id="136196" name="Picture 4" descr="Il nuovo municipio di gerusalemme usurpato dagli ebrei ">
            <a:extLst>
              <a:ext uri="{FF2B5EF4-FFF2-40B4-BE49-F238E27FC236}">
                <a16:creationId xmlns:a16="http://schemas.microsoft.com/office/drawing/2014/main" id="{24DCCE66-2187-7DB6-9DAB-8294B761BF36}"/>
              </a:ext>
            </a:extLst>
          </p:cNvPr>
          <p:cNvPicPr>
            <a:picLocks noChangeAspect="1" noChangeArrowheads="1"/>
          </p:cNvPicPr>
          <p:nvPr/>
        </p:nvPicPr>
        <p:blipFill>
          <a:blip r:embed="rId4">
            <a:lum bright="-6000" contrast="32000"/>
            <a:extLst>
              <a:ext uri="{28A0092B-C50C-407E-A947-70E740481C1C}">
                <a14:useLocalDpi xmlns:a14="http://schemas.microsoft.com/office/drawing/2010/main" val="0"/>
              </a:ext>
            </a:extLst>
          </a:blip>
          <a:srcRect/>
          <a:stretch>
            <a:fillRect/>
          </a:stretch>
        </p:blipFill>
        <p:spPr bwMode="auto">
          <a:xfrm>
            <a:off x="307975" y="3271838"/>
            <a:ext cx="5487988" cy="34178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6197" name="Picture 5" descr="Via Jaffa a gerusalemme">
            <a:extLst>
              <a:ext uri="{FF2B5EF4-FFF2-40B4-BE49-F238E27FC236}">
                <a16:creationId xmlns:a16="http://schemas.microsoft.com/office/drawing/2014/main" id="{1E450E9A-C869-901F-204B-0A05C7E8A5C3}"/>
              </a:ext>
            </a:extLst>
          </p:cNvPr>
          <p:cNvPicPr>
            <a:picLocks noChangeAspect="1" noChangeArrowheads="1"/>
          </p:cNvPicPr>
          <p:nvPr/>
        </p:nvPicPr>
        <p:blipFill>
          <a:blip r:embed="rId5">
            <a:lum bright="-6000" contrast="32000"/>
            <a:extLst>
              <a:ext uri="{28A0092B-C50C-407E-A947-70E740481C1C}">
                <a14:useLocalDpi xmlns:a14="http://schemas.microsoft.com/office/drawing/2010/main" val="0"/>
              </a:ext>
            </a:extLst>
          </a:blip>
          <a:srcRect/>
          <a:stretch>
            <a:fillRect/>
          </a:stretch>
        </p:blipFill>
        <p:spPr bwMode="auto">
          <a:xfrm>
            <a:off x="6011863" y="4064000"/>
            <a:ext cx="2879725" cy="26257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6198" name="Picture 6" descr="via commerciale a Gerusalemme commerci arabi usurpati poi dagli e">
            <a:extLst>
              <a:ext uri="{FF2B5EF4-FFF2-40B4-BE49-F238E27FC236}">
                <a16:creationId xmlns:a16="http://schemas.microsoft.com/office/drawing/2014/main" id="{5DC9650A-8979-ED9B-C2E6-E2F59EFB772D}"/>
              </a:ext>
            </a:extLst>
          </p:cNvPr>
          <p:cNvPicPr>
            <a:picLocks noChangeAspect="1" noChangeArrowheads="1"/>
          </p:cNvPicPr>
          <p:nvPr/>
        </p:nvPicPr>
        <p:blipFill>
          <a:blip r:embed="rId6">
            <a:lum bright="-6000" contrast="32000"/>
            <a:extLst>
              <a:ext uri="{28A0092B-C50C-407E-A947-70E740481C1C}">
                <a14:useLocalDpi xmlns:a14="http://schemas.microsoft.com/office/drawing/2010/main" val="0"/>
              </a:ext>
            </a:extLst>
          </a:blip>
          <a:srcRect b="5177"/>
          <a:stretch>
            <a:fillRect/>
          </a:stretch>
        </p:blipFill>
        <p:spPr bwMode="auto">
          <a:xfrm>
            <a:off x="307975" y="176213"/>
            <a:ext cx="4287838" cy="29416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36199" name="Text Box 7">
            <a:extLst>
              <a:ext uri="{FF2B5EF4-FFF2-40B4-BE49-F238E27FC236}">
                <a16:creationId xmlns:a16="http://schemas.microsoft.com/office/drawing/2014/main" id="{CA91A3A3-3499-9189-331B-058959616FC3}"/>
              </a:ext>
            </a:extLst>
          </p:cNvPr>
          <p:cNvSpPr txBox="1">
            <a:spLocks noChangeArrowheads="1"/>
          </p:cNvSpPr>
          <p:nvPr/>
        </p:nvSpPr>
        <p:spPr bwMode="auto">
          <a:xfrm>
            <a:off x="7954963" y="481013"/>
            <a:ext cx="9366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Jaffa : cinéma</a:t>
            </a:r>
            <a:endParaRPr lang="it-IT" altLang="it-CH" sz="1400" b="1">
              <a:solidFill>
                <a:srgbClr val="FFFFFF"/>
              </a:solidFill>
            </a:endParaRPr>
          </a:p>
        </p:txBody>
      </p:sp>
      <p:sp>
        <p:nvSpPr>
          <p:cNvPr id="136200" name="Slide Number Placeholder 5">
            <a:extLst>
              <a:ext uri="{FF2B5EF4-FFF2-40B4-BE49-F238E27FC236}">
                <a16:creationId xmlns:a16="http://schemas.microsoft.com/office/drawing/2014/main" id="{4B9EE8C7-EB26-98D8-DD11-7611CAAC499D}"/>
              </a:ext>
            </a:extLst>
          </p:cNvPr>
          <p:cNvSpPr>
            <a:spLocks noGrp="1"/>
          </p:cNvSpPr>
          <p:nvPr>
            <p:ph type="sldNum" sz="quarter" idx="12"/>
          </p:nvPr>
        </p:nvSpPr>
        <p:spPr>
          <a:xfrm>
            <a:off x="5062538" y="2795588"/>
            <a:ext cx="5127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804B74D6-80FB-4EB1-912F-B686A9AEE156}" type="slidenum">
              <a:rPr lang="it-IT" altLang="it-CH" sz="1400" smtClean="0">
                <a:solidFill>
                  <a:srgbClr val="FFFFFF"/>
                </a:solidFill>
              </a:rPr>
              <a:pPr algn="ctr">
                <a:spcBef>
                  <a:spcPct val="0"/>
                </a:spcBef>
                <a:buFontTx/>
                <a:buNone/>
              </a:pPr>
              <a:t>27</a:t>
            </a:fld>
            <a:endParaRPr lang="it-IT" altLang="it-CH" sz="1400">
              <a:solidFill>
                <a:srgbClr val="FFFFFF"/>
              </a:solidFill>
            </a:endParaRPr>
          </a:p>
        </p:txBody>
      </p:sp>
      <p:sp>
        <p:nvSpPr>
          <p:cNvPr id="2" name="Rettangolo 1">
            <a:extLst>
              <a:ext uri="{FF2B5EF4-FFF2-40B4-BE49-F238E27FC236}">
                <a16:creationId xmlns:a16="http://schemas.microsoft.com/office/drawing/2014/main" id="{18417AED-EC39-6B09-D176-13643D64557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4">
            <a:extLst>
              <a:ext uri="{FF2B5EF4-FFF2-40B4-BE49-F238E27FC236}">
                <a16:creationId xmlns:a16="http://schemas.microsoft.com/office/drawing/2014/main" id="{C2E1470B-B40F-871A-380E-10F72583809F}"/>
              </a:ext>
            </a:extLst>
          </p:cNvPr>
          <p:cNvSpPr>
            <a:spLocks noGrp="1"/>
          </p:cNvSpPr>
          <p:nvPr>
            <p:ph type="sldNum" sz="quarter" idx="12"/>
          </p:nvPr>
        </p:nvSpPr>
        <p:spPr>
          <a:xfrm>
            <a:off x="8202613" y="2725738"/>
            <a:ext cx="539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4DA971-7A35-4FA2-BAA1-EA3D63625B08}" type="slidenum">
              <a:rPr lang="it-IT" altLang="it-CH" sz="1400" b="1" smtClean="0">
                <a:solidFill>
                  <a:srgbClr val="FFFFFF"/>
                </a:solidFill>
              </a:rPr>
              <a:pPr>
                <a:spcBef>
                  <a:spcPct val="0"/>
                </a:spcBef>
                <a:buFontTx/>
                <a:buNone/>
              </a:pPr>
              <a:t>28</a:t>
            </a:fld>
            <a:endParaRPr lang="it-IT" altLang="it-CH" sz="1400" b="1">
              <a:solidFill>
                <a:srgbClr val="FFFFFF"/>
              </a:solidFill>
            </a:endParaRPr>
          </a:p>
        </p:txBody>
      </p:sp>
      <p:sp>
        <p:nvSpPr>
          <p:cNvPr id="138243" name="Rectangle 10">
            <a:extLst>
              <a:ext uri="{FF2B5EF4-FFF2-40B4-BE49-F238E27FC236}">
                <a16:creationId xmlns:a16="http://schemas.microsoft.com/office/drawing/2014/main" id="{CD816E0D-4DD8-53C9-5BE9-4B5DDE626D59}"/>
              </a:ext>
            </a:extLst>
          </p:cNvPr>
          <p:cNvSpPr>
            <a:spLocks noGrp="1" noChangeArrowheads="1"/>
          </p:cNvSpPr>
          <p:nvPr>
            <p:ph type="title"/>
          </p:nvPr>
        </p:nvSpPr>
        <p:spPr>
          <a:xfrm>
            <a:off x="8172450" y="908050"/>
            <a:ext cx="647700" cy="1084263"/>
          </a:xfrm>
        </p:spPr>
        <p:txBody>
          <a:bodyPr/>
          <a:lstStyle/>
          <a:p>
            <a:pPr eaLnBrk="1" hangingPunct="1"/>
            <a:r>
              <a:rPr lang="fr-FR" altLang="it-CH" sz="800">
                <a:solidFill>
                  <a:schemeClr val="bg1"/>
                </a:solidFill>
              </a:rPr>
              <a:t>Terrorismo sionista</a:t>
            </a:r>
          </a:p>
        </p:txBody>
      </p:sp>
      <p:sp>
        <p:nvSpPr>
          <p:cNvPr id="138244" name="Text Box 3">
            <a:extLst>
              <a:ext uri="{FF2B5EF4-FFF2-40B4-BE49-F238E27FC236}">
                <a16:creationId xmlns:a16="http://schemas.microsoft.com/office/drawing/2014/main" id="{BBFA7FCE-4482-2305-53F0-9324AF571D4E}"/>
              </a:ext>
            </a:extLst>
          </p:cNvPr>
          <p:cNvSpPr txBox="1">
            <a:spLocks noChangeArrowheads="1"/>
          </p:cNvSpPr>
          <p:nvPr/>
        </p:nvSpPr>
        <p:spPr bwMode="auto">
          <a:xfrm>
            <a:off x="188913" y="2028825"/>
            <a:ext cx="314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1946 - L’attentato all’albergo King David a Gerusalemme, quartiere generale britannico, ha fatto  100 vittime.             </a:t>
            </a:r>
            <a:endParaRPr lang="it-IT" altLang="it-CH" sz="1200" b="1">
              <a:solidFill>
                <a:srgbClr val="FFFFFF"/>
              </a:solidFill>
            </a:endParaRPr>
          </a:p>
        </p:txBody>
      </p:sp>
      <p:sp>
        <p:nvSpPr>
          <p:cNvPr id="138245" name="Text Box 4">
            <a:extLst>
              <a:ext uri="{FF2B5EF4-FFF2-40B4-BE49-F238E27FC236}">
                <a16:creationId xmlns:a16="http://schemas.microsoft.com/office/drawing/2014/main" id="{8D9DA2BF-221B-2C15-B6E7-C0E2EF61E892}"/>
              </a:ext>
            </a:extLst>
          </p:cNvPr>
          <p:cNvSpPr txBox="1">
            <a:spLocks noChangeArrowheads="1"/>
          </p:cNvSpPr>
          <p:nvPr/>
        </p:nvSpPr>
        <p:spPr bwMode="auto">
          <a:xfrm>
            <a:off x="3824288" y="3306763"/>
            <a:ext cx="45656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a:solidFill>
                  <a:srgbClr val="FFFFFF"/>
                </a:solidFill>
              </a:rPr>
              <a:t>Dal 1936 le milizie sioniste </a:t>
            </a:r>
            <a:r>
              <a:rPr lang="it-CH" altLang="it-CH" sz="1400">
                <a:solidFill>
                  <a:srgbClr val="FFFFFF"/>
                </a:solidFill>
              </a:rPr>
              <a:t>Haganah / Palmach, Irgun,                   Lehi-gruppo Stern, ecc. </a:t>
            </a:r>
            <a:r>
              <a:rPr lang="fr-CH" altLang="it-CH" sz="1400">
                <a:solidFill>
                  <a:srgbClr val="FFFFFF"/>
                </a:solidFill>
              </a:rPr>
              <a:t>attaccano sistematicamente e uccidono Britannici e Palestinesi.                                                                         Prima del 1948  ci  sono già 60’000 sfollati palestinesi.</a:t>
            </a:r>
            <a:r>
              <a:rPr lang="fr-CH" altLang="it-CH" sz="1800">
                <a:solidFill>
                  <a:srgbClr val="FFFFFF"/>
                </a:solidFill>
              </a:rPr>
              <a:t>                                                   </a:t>
            </a:r>
            <a:endParaRPr lang="it-IT" altLang="it-CH" sz="1800">
              <a:solidFill>
                <a:srgbClr val="FFFFFF"/>
              </a:solidFill>
            </a:endParaRPr>
          </a:p>
        </p:txBody>
      </p:sp>
      <p:pic>
        <p:nvPicPr>
          <p:cNvPr id="251911" name="Picture 5">
            <a:extLst>
              <a:ext uri="{FF2B5EF4-FFF2-40B4-BE49-F238E27FC236}">
                <a16:creationId xmlns:a16="http://schemas.microsoft.com/office/drawing/2014/main" id="{86CAD66D-71BB-A752-353A-6836CF0CEEFE}"/>
              </a:ext>
            </a:extLst>
          </p:cNvPr>
          <p:cNvPicPr>
            <a:picLocks noGrp="1" noChangeAspect="1" noChangeArrowheads="1"/>
          </p:cNvPicPr>
          <p:nvPr>
            <p:ph sz="half" idx="4294967295"/>
          </p:nvPr>
        </p:nvPicPr>
        <p:blipFill>
          <a:blip r:embed="rId3">
            <a:lum bright="-8000" contrast="18000"/>
          </a:blip>
          <a:srcRect/>
          <a:stretch>
            <a:fillRect/>
          </a:stretch>
        </p:blipFill>
        <p:spPr>
          <a:xfrm>
            <a:off x="212725" y="192088"/>
            <a:ext cx="3168650" cy="1614487"/>
          </a:xfrm>
          <a:ln w="28575">
            <a:solidFill>
              <a:schemeClr val="tx1"/>
            </a:solidFill>
          </a:ln>
          <a:effectLst>
            <a:outerShdw blurRad="292100" dist="139700" dir="2700000" algn="tl" rotWithShape="0">
              <a:srgbClr val="333333">
                <a:alpha val="65000"/>
              </a:srgbClr>
            </a:outerShdw>
          </a:effectLst>
        </p:spPr>
      </p:pic>
      <p:sp>
        <p:nvSpPr>
          <p:cNvPr id="138247" name="Text Box 7">
            <a:extLst>
              <a:ext uri="{FF2B5EF4-FFF2-40B4-BE49-F238E27FC236}">
                <a16:creationId xmlns:a16="http://schemas.microsoft.com/office/drawing/2014/main" id="{0E512979-F237-98EC-CBC9-F10A604121A1}"/>
              </a:ext>
            </a:extLst>
          </p:cNvPr>
          <p:cNvSpPr txBox="1">
            <a:spLocks noChangeArrowheads="1"/>
          </p:cNvSpPr>
          <p:nvPr/>
        </p:nvSpPr>
        <p:spPr bwMode="auto">
          <a:xfrm>
            <a:off x="5830888" y="4386263"/>
            <a:ext cx="31194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Gerusalemme, 6 gennaio 1948 - Hotel Semiramis</a:t>
            </a:r>
            <a:endParaRPr lang="it-IT" altLang="it-CH" sz="1000" b="1">
              <a:solidFill>
                <a:srgbClr val="FFFFFF"/>
              </a:solidFill>
            </a:endParaRPr>
          </a:p>
        </p:txBody>
      </p:sp>
      <p:pic>
        <p:nvPicPr>
          <p:cNvPr id="251914" name="Picture 8" descr="attentato sionista a bus arabo (forse)">
            <a:extLst>
              <a:ext uri="{FF2B5EF4-FFF2-40B4-BE49-F238E27FC236}">
                <a16:creationId xmlns:a16="http://schemas.microsoft.com/office/drawing/2014/main" id="{639F1B91-D13A-0F2D-91CA-537EC191EF2D}"/>
              </a:ext>
            </a:extLst>
          </p:cNvPr>
          <p:cNvPicPr>
            <a:picLocks noChangeAspect="1" noChangeArrowheads="1"/>
          </p:cNvPicPr>
          <p:nvPr/>
        </p:nvPicPr>
        <p:blipFill>
          <a:blip r:embed="rId4"/>
          <a:srcRect/>
          <a:stretch>
            <a:fillRect/>
          </a:stretch>
        </p:blipFill>
        <p:spPr bwMode="auto">
          <a:xfrm>
            <a:off x="3552825" y="4652963"/>
            <a:ext cx="2447925"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269323" name="Text Box 9">
            <a:extLst>
              <a:ext uri="{FF2B5EF4-FFF2-40B4-BE49-F238E27FC236}">
                <a16:creationId xmlns:a16="http://schemas.microsoft.com/office/drawing/2014/main" id="{DD404851-53FD-E450-A937-96CB70F183ED}"/>
              </a:ext>
            </a:extLst>
          </p:cNvPr>
          <p:cNvSpPr txBox="1">
            <a:spLocks noChangeArrowheads="1"/>
          </p:cNvSpPr>
          <p:nvPr/>
        </p:nvSpPr>
        <p:spPr bwMode="auto">
          <a:xfrm>
            <a:off x="3563938" y="6189663"/>
            <a:ext cx="1582737" cy="431800"/>
          </a:xfrm>
          <a:prstGeom prst="rect">
            <a:avLst/>
          </a:prstGeom>
          <a:solidFill>
            <a:schemeClr val="accent3">
              <a:lumMod val="40000"/>
              <a:lumOff val="60000"/>
            </a:schemeClr>
          </a:solid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000" b="1" dirty="0" err="1">
                <a:solidFill>
                  <a:schemeClr val="accent4">
                    <a:lumMod val="10000"/>
                  </a:schemeClr>
                </a:solidFill>
                <a:cs typeface="Arial" charset="0"/>
              </a:rPr>
              <a:t>Attentato</a:t>
            </a:r>
            <a:r>
              <a:rPr lang="fr-CH" altLang="it-CH" sz="1000" b="1" dirty="0">
                <a:solidFill>
                  <a:schemeClr val="accent4">
                    <a:lumMod val="10000"/>
                  </a:schemeClr>
                </a:solidFill>
                <a:cs typeface="Arial" charset="0"/>
              </a:rPr>
              <a:t> a un autobus</a:t>
            </a:r>
          </a:p>
          <a:p>
            <a:pPr eaLnBrk="1" hangingPunct="1">
              <a:spcBef>
                <a:spcPct val="50000"/>
              </a:spcBef>
              <a:buFontTx/>
              <a:buNone/>
              <a:defRPr/>
            </a:pPr>
            <a:r>
              <a:rPr lang="fr-CH" altLang="it-CH" sz="800" b="1" dirty="0">
                <a:solidFill>
                  <a:schemeClr val="accent4">
                    <a:lumMod val="10000"/>
                  </a:schemeClr>
                </a:solidFill>
                <a:cs typeface="Arial" charset="0"/>
              </a:rPr>
              <a:t>Gerusalemme,  29 </a:t>
            </a:r>
            <a:r>
              <a:rPr lang="fr-CH" altLang="it-CH" sz="800" b="1" dirty="0" err="1">
                <a:solidFill>
                  <a:schemeClr val="accent4">
                    <a:lumMod val="10000"/>
                  </a:schemeClr>
                </a:solidFill>
                <a:cs typeface="Arial" charset="0"/>
              </a:rPr>
              <a:t>dic</a:t>
            </a:r>
            <a:r>
              <a:rPr lang="fr-CH" altLang="it-CH" sz="800" b="1" dirty="0">
                <a:solidFill>
                  <a:schemeClr val="accent4">
                    <a:lumMod val="10000"/>
                  </a:schemeClr>
                </a:solidFill>
                <a:cs typeface="Arial" charset="0"/>
              </a:rPr>
              <a:t>. 1947</a:t>
            </a:r>
            <a:endParaRPr lang="it-IT" altLang="it-CH" sz="800" b="1" dirty="0">
              <a:solidFill>
                <a:schemeClr val="accent4">
                  <a:lumMod val="10000"/>
                </a:schemeClr>
              </a:solidFill>
              <a:cs typeface="Arial" charset="0"/>
            </a:endParaRPr>
          </a:p>
        </p:txBody>
      </p:sp>
      <p:pic>
        <p:nvPicPr>
          <p:cNvPr id="251916" name="Picture 12" descr="C:\Users\Enrico\Desktop\Terrorismo sionista jpeg.jpg">
            <a:extLst>
              <a:ext uri="{FF2B5EF4-FFF2-40B4-BE49-F238E27FC236}">
                <a16:creationId xmlns:a16="http://schemas.microsoft.com/office/drawing/2014/main" id="{978C524D-69A7-0CB7-5459-47836961D6B3}"/>
              </a:ext>
            </a:extLst>
          </p:cNvPr>
          <p:cNvPicPr>
            <a:picLocks noChangeAspect="1" noChangeArrowheads="1"/>
          </p:cNvPicPr>
          <p:nvPr/>
        </p:nvPicPr>
        <p:blipFill>
          <a:blip r:embed="rId5"/>
          <a:srcRect b="7277"/>
          <a:stretch>
            <a:fillRect/>
          </a:stretch>
        </p:blipFill>
        <p:spPr bwMode="auto">
          <a:xfrm>
            <a:off x="6372225" y="176213"/>
            <a:ext cx="2555875" cy="1630362"/>
          </a:xfrm>
          <a:prstGeom prst="rect">
            <a:avLst/>
          </a:prstGeom>
          <a:ln w="28575">
            <a:solidFill>
              <a:schemeClr val="tx1"/>
            </a:solidFill>
          </a:ln>
          <a:effectLst>
            <a:outerShdw blurRad="292100" dist="139700" dir="2700000" algn="tl" rotWithShape="0">
              <a:srgbClr val="333333">
                <a:alpha val="65000"/>
              </a:srgbClr>
            </a:outerShdw>
          </a:effectLst>
        </p:spPr>
      </p:pic>
      <p:sp>
        <p:nvSpPr>
          <p:cNvPr id="138251" name="CasellaDiTesto 1">
            <a:extLst>
              <a:ext uri="{FF2B5EF4-FFF2-40B4-BE49-F238E27FC236}">
                <a16:creationId xmlns:a16="http://schemas.microsoft.com/office/drawing/2014/main" id="{A61432D8-9B50-BF6A-FE78-8655823BBA62}"/>
              </a:ext>
            </a:extLst>
          </p:cNvPr>
          <p:cNvSpPr txBox="1">
            <a:spLocks noChangeArrowheads="1"/>
          </p:cNvSpPr>
          <p:nvPr/>
        </p:nvSpPr>
        <p:spPr bwMode="auto">
          <a:xfrm>
            <a:off x="7245350" y="1858963"/>
            <a:ext cx="1754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000" b="1">
                <a:solidFill>
                  <a:srgbClr val="FFFFFF"/>
                </a:solidFill>
              </a:rPr>
              <a:t>1946: attentato alla linea                                Jaffa-Gerusalemme</a:t>
            </a:r>
          </a:p>
        </p:txBody>
      </p:sp>
      <p:pic>
        <p:nvPicPr>
          <p:cNvPr id="269326" name="Picture 14">
            <a:extLst>
              <a:ext uri="{FF2B5EF4-FFF2-40B4-BE49-F238E27FC236}">
                <a16:creationId xmlns:a16="http://schemas.microsoft.com/office/drawing/2014/main" id="{E3B00984-62F9-834C-B5A5-9AC29FD84F54}"/>
              </a:ext>
            </a:extLst>
          </p:cNvPr>
          <p:cNvPicPr>
            <a:picLocks noChangeAspect="1" noChangeArrowheads="1"/>
          </p:cNvPicPr>
          <p:nvPr/>
        </p:nvPicPr>
        <p:blipFill>
          <a:blip r:embed="rId6"/>
          <a:srcRect b="26407"/>
          <a:stretch>
            <a:fillRect/>
          </a:stretch>
        </p:blipFill>
        <p:spPr bwMode="auto">
          <a:xfrm>
            <a:off x="3708400" y="176213"/>
            <a:ext cx="2317750" cy="1630362"/>
          </a:xfrm>
          <a:prstGeom prst="rect">
            <a:avLst/>
          </a:prstGeom>
          <a:ln w="28575">
            <a:solidFill>
              <a:schemeClr val="tx1"/>
            </a:solidFill>
          </a:ln>
          <a:effectLst>
            <a:outerShdw blurRad="292100" dist="139700" dir="2700000" algn="tl" rotWithShape="0">
              <a:srgbClr val="333333">
                <a:alpha val="65000"/>
              </a:srgbClr>
            </a:outerShdw>
          </a:effectLst>
        </p:spPr>
      </p:pic>
      <p:sp>
        <p:nvSpPr>
          <p:cNvPr id="138253" name="CasellaDiTesto 1">
            <a:extLst>
              <a:ext uri="{FF2B5EF4-FFF2-40B4-BE49-F238E27FC236}">
                <a16:creationId xmlns:a16="http://schemas.microsoft.com/office/drawing/2014/main" id="{04C0D232-0BD9-27D9-0248-7E4654D190C2}"/>
              </a:ext>
            </a:extLst>
          </p:cNvPr>
          <p:cNvSpPr txBox="1">
            <a:spLocks noChangeArrowheads="1"/>
          </p:cNvSpPr>
          <p:nvPr/>
        </p:nvSpPr>
        <p:spPr bwMode="auto">
          <a:xfrm>
            <a:off x="3638550" y="1858963"/>
            <a:ext cx="25892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000" b="1">
                <a:solidFill>
                  <a:srgbClr val="FFFFFF"/>
                </a:solidFill>
              </a:rPr>
              <a:t>Jaffa, 4 gennaio 1948, attentato al centro comunale «Serrani»</a:t>
            </a:r>
          </a:p>
        </p:txBody>
      </p:sp>
      <p:pic>
        <p:nvPicPr>
          <p:cNvPr id="2" name="Immagine 1">
            <a:extLst>
              <a:ext uri="{FF2B5EF4-FFF2-40B4-BE49-F238E27FC236}">
                <a16:creationId xmlns:a16="http://schemas.microsoft.com/office/drawing/2014/main" id="{8E18E18F-23F3-1ED6-14C8-97432E3CDE90}"/>
              </a:ext>
            </a:extLst>
          </p:cNvPr>
          <p:cNvPicPr>
            <a:picLocks noChangeAspect="1"/>
          </p:cNvPicPr>
          <p:nvPr/>
        </p:nvPicPr>
        <p:blipFill rotWithShape="1">
          <a:blip r:embed="rId7"/>
          <a:srcRect l="2443" t="1559" r="1959" b="20323"/>
          <a:stretch/>
        </p:blipFill>
        <p:spPr>
          <a:xfrm>
            <a:off x="201613" y="2930525"/>
            <a:ext cx="3151187" cy="3690938"/>
          </a:xfrm>
          <a:prstGeom prst="rect">
            <a:avLst/>
          </a:prstGeom>
          <a:ln w="28575">
            <a:solidFill>
              <a:schemeClr val="tx1"/>
            </a:solidFill>
          </a:ln>
          <a:effectLst>
            <a:outerShdw blurRad="292100" dist="139700" dir="2700000" algn="tl" rotWithShape="0">
              <a:srgbClr val="333333">
                <a:alpha val="65000"/>
              </a:srgbClr>
            </a:outerShdw>
          </a:effectLst>
        </p:spPr>
      </p:pic>
      <p:pic>
        <p:nvPicPr>
          <p:cNvPr id="449553" name="Picture 17" descr="https://upload.wikimedia.org/wikipedia/commons/thumb/2/24/Semiramis_Hotel.jpg/1280px-Semiramis_Hotel.jpg">
            <a:extLst>
              <a:ext uri="{FF2B5EF4-FFF2-40B4-BE49-F238E27FC236}">
                <a16:creationId xmlns:a16="http://schemas.microsoft.com/office/drawing/2014/main" id="{BAA3FB0A-FC00-3E16-697E-314D2CAA8020}"/>
              </a:ext>
            </a:extLst>
          </p:cNvPr>
          <p:cNvPicPr>
            <a:picLocks noChangeAspect="1" noChangeArrowheads="1"/>
          </p:cNvPicPr>
          <p:nvPr/>
        </p:nvPicPr>
        <p:blipFill>
          <a:blip r:embed="rId8"/>
          <a:srcRect/>
          <a:stretch>
            <a:fillRect/>
          </a:stretch>
        </p:blipFill>
        <p:spPr bwMode="auto">
          <a:xfrm>
            <a:off x="6107113" y="4652963"/>
            <a:ext cx="2787650" cy="1968500"/>
          </a:xfrm>
          <a:prstGeom prst="rect">
            <a:avLst/>
          </a:prstGeom>
          <a:ln w="28575">
            <a:solidFill>
              <a:schemeClr val="tx1"/>
            </a:solidFill>
          </a:ln>
          <a:effectLst>
            <a:outerShdw blurRad="292100" dist="139700" dir="2700000" algn="tl" rotWithShape="0">
              <a:srgbClr val="333333">
                <a:alpha val="65000"/>
              </a:srgbClr>
            </a:outerShdw>
          </a:effectLst>
        </p:spPr>
      </p:pic>
      <p:sp>
        <p:nvSpPr>
          <p:cNvPr id="138256" name="Rettangolo 15">
            <a:extLst>
              <a:ext uri="{FF2B5EF4-FFF2-40B4-BE49-F238E27FC236}">
                <a16:creationId xmlns:a16="http://schemas.microsoft.com/office/drawing/2014/main" id="{B5933489-8C47-7921-3ECB-A6EE6012A6A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4" name="CasellaDiTesto 3">
            <a:extLst>
              <a:ext uri="{FF2B5EF4-FFF2-40B4-BE49-F238E27FC236}">
                <a16:creationId xmlns:a16="http://schemas.microsoft.com/office/drawing/2014/main" id="{1E94A419-7DFB-A951-F1DA-CE073EDE712C}"/>
              </a:ext>
            </a:extLst>
          </p:cNvPr>
          <p:cNvSpPr txBox="1"/>
          <p:nvPr/>
        </p:nvSpPr>
        <p:spPr>
          <a:xfrm>
            <a:off x="3924300" y="2651125"/>
            <a:ext cx="3024188" cy="400050"/>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a:defRPr sz="20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dirty="0"/>
              <a:t>Il terrorismo sionista</a:t>
            </a:r>
          </a:p>
        </p:txBody>
      </p:sp>
      <p:sp>
        <p:nvSpPr>
          <p:cNvPr id="3" name="Rettangolo 2">
            <a:extLst>
              <a:ext uri="{FF2B5EF4-FFF2-40B4-BE49-F238E27FC236}">
                <a16:creationId xmlns:a16="http://schemas.microsoft.com/office/drawing/2014/main" id="{07449F47-0C1A-E2ED-9C5B-26E5E7E64B58}"/>
              </a:ext>
            </a:extLst>
          </p:cNvPr>
          <p:cNvSpPr/>
          <p:nvPr/>
        </p:nvSpPr>
        <p:spPr>
          <a:xfrm>
            <a:off x="0" y="14288"/>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Number Placeholder 4">
            <a:extLst>
              <a:ext uri="{FF2B5EF4-FFF2-40B4-BE49-F238E27FC236}">
                <a16:creationId xmlns:a16="http://schemas.microsoft.com/office/drawing/2014/main" id="{1C7D187B-A3DC-F762-1645-2ABCD35A748E}"/>
              </a:ext>
            </a:extLst>
          </p:cNvPr>
          <p:cNvSpPr>
            <a:spLocks noGrp="1"/>
          </p:cNvSpPr>
          <p:nvPr>
            <p:ph type="sldNum" sz="quarter" idx="12"/>
          </p:nvPr>
        </p:nvSpPr>
        <p:spPr>
          <a:xfrm>
            <a:off x="6300788" y="3948113"/>
            <a:ext cx="547687"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DA70E20-6E10-414B-B686-76A867629293}" type="slidenum">
              <a:rPr lang="it-IT" altLang="it-CH" sz="1400" b="1" smtClean="0">
                <a:solidFill>
                  <a:srgbClr val="FFFFFF"/>
                </a:solidFill>
              </a:rPr>
              <a:pPr>
                <a:spcBef>
                  <a:spcPct val="0"/>
                </a:spcBef>
                <a:buFontTx/>
                <a:buNone/>
              </a:pPr>
              <a:t>29</a:t>
            </a:fld>
            <a:endParaRPr lang="it-IT" altLang="it-CH" sz="1400" b="1">
              <a:solidFill>
                <a:srgbClr val="FFFFFF"/>
              </a:solidFill>
            </a:endParaRPr>
          </a:p>
        </p:txBody>
      </p:sp>
      <p:pic>
        <p:nvPicPr>
          <p:cNvPr id="130052" name="Picture 2" descr="le fasi storiche di Israele mappe semplici e chiare">
            <a:extLst>
              <a:ext uri="{FF2B5EF4-FFF2-40B4-BE49-F238E27FC236}">
                <a16:creationId xmlns:a16="http://schemas.microsoft.com/office/drawing/2014/main" id="{365B330D-F245-C217-AEBE-3A7DE1370D53}"/>
              </a:ext>
            </a:extLst>
          </p:cNvPr>
          <p:cNvPicPr>
            <a:picLocks noGrp="1" noChangeAspect="1" noChangeArrowheads="1"/>
          </p:cNvPicPr>
          <p:nvPr>
            <p:ph sz="half" idx="4294967295"/>
          </p:nvPr>
        </p:nvPicPr>
        <p:blipFill rotWithShape="1">
          <a:blip r:embed="rId3"/>
          <a:srcRect l="68696" t="1534" r="1316" b="53421"/>
          <a:stretch/>
        </p:blipFill>
        <p:spPr>
          <a:xfrm>
            <a:off x="900113" y="573088"/>
            <a:ext cx="3462337" cy="5780087"/>
          </a:xfrm>
          <a:ln w="38100">
            <a:solidFill>
              <a:schemeClr val="tx1"/>
            </a:solidFill>
          </a:ln>
          <a:effectLst>
            <a:outerShdw blurRad="292100" dist="139700" dir="2700000" algn="tl" rotWithShape="0">
              <a:srgbClr val="333333">
                <a:alpha val="65000"/>
              </a:srgbClr>
            </a:outerShdw>
          </a:effectLst>
        </p:spPr>
      </p:pic>
      <p:sp>
        <p:nvSpPr>
          <p:cNvPr id="130053" name="Text Box 3">
            <a:extLst>
              <a:ext uri="{FF2B5EF4-FFF2-40B4-BE49-F238E27FC236}">
                <a16:creationId xmlns:a16="http://schemas.microsoft.com/office/drawing/2014/main" id="{EC1C7AC5-B37F-2E35-7B4A-744E33416723}"/>
              </a:ext>
            </a:extLst>
          </p:cNvPr>
          <p:cNvSpPr txBox="1">
            <a:spLocks noChangeArrowheads="1"/>
          </p:cNvSpPr>
          <p:nvPr/>
        </p:nvSpPr>
        <p:spPr bwMode="auto">
          <a:xfrm>
            <a:off x="4679950" y="2420938"/>
            <a:ext cx="3779838" cy="1323975"/>
          </a:xfrm>
          <a:prstGeom prst="rect">
            <a:avLst/>
          </a:prstGeom>
          <a:solidFill>
            <a:srgbClr val="FFFF00"/>
          </a:solidFill>
          <a:ln w="28575">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2500" b="1" dirty="0">
                <a:solidFill>
                  <a:schemeClr val="accent4">
                    <a:lumMod val="10000"/>
                  </a:schemeClr>
                </a:solidFill>
                <a:cs typeface="Arial" charset="0"/>
              </a:rPr>
              <a:t>1947</a:t>
            </a:r>
          </a:p>
          <a:p>
            <a:pPr eaLnBrk="1" hangingPunct="1">
              <a:spcBef>
                <a:spcPct val="50000"/>
              </a:spcBef>
              <a:buFontTx/>
              <a:buNone/>
              <a:defRPr/>
            </a:pPr>
            <a:r>
              <a:rPr lang="fr-CH" altLang="it-CH" sz="2200" b="1" dirty="0">
                <a:solidFill>
                  <a:schemeClr val="accent4">
                    <a:lumMod val="10000"/>
                  </a:schemeClr>
                </a:solidFill>
                <a:cs typeface="Arial" charset="0"/>
              </a:rPr>
              <a:t>Circa il 6 % delle terre sono di </a:t>
            </a:r>
            <a:r>
              <a:rPr lang="fr-CH" altLang="it-CH" sz="2200" b="1" dirty="0" err="1">
                <a:solidFill>
                  <a:schemeClr val="accent4">
                    <a:lumMod val="10000"/>
                  </a:schemeClr>
                </a:solidFill>
                <a:cs typeface="Arial" charset="0"/>
              </a:rPr>
              <a:t>proprietà</a:t>
            </a:r>
            <a:r>
              <a:rPr lang="fr-CH" altLang="it-CH" sz="2200" b="1" dirty="0">
                <a:solidFill>
                  <a:schemeClr val="accent4">
                    <a:lumMod val="10000"/>
                  </a:schemeClr>
                </a:solidFill>
                <a:cs typeface="Arial" charset="0"/>
              </a:rPr>
              <a:t> </a:t>
            </a:r>
            <a:r>
              <a:rPr lang="fr-CH" altLang="it-CH" sz="2200" b="1" dirty="0" err="1">
                <a:solidFill>
                  <a:schemeClr val="accent4">
                    <a:lumMod val="10000"/>
                  </a:schemeClr>
                </a:solidFill>
                <a:cs typeface="Arial" charset="0"/>
              </a:rPr>
              <a:t>ebraica</a:t>
            </a:r>
            <a:r>
              <a:rPr lang="fr-CH" altLang="it-CH" sz="2200" b="1" dirty="0">
                <a:solidFill>
                  <a:schemeClr val="accent4">
                    <a:lumMod val="10000"/>
                  </a:schemeClr>
                </a:solidFill>
                <a:cs typeface="Arial" charset="0"/>
              </a:rPr>
              <a:t>. </a:t>
            </a:r>
            <a:endParaRPr lang="it-IT" altLang="it-CH" sz="2200" b="1" dirty="0">
              <a:solidFill>
                <a:schemeClr val="accent4">
                  <a:lumMod val="10000"/>
                </a:schemeClr>
              </a:solidFill>
              <a:cs typeface="Arial" charset="0"/>
            </a:endParaRPr>
          </a:p>
        </p:txBody>
      </p:sp>
      <p:pic>
        <p:nvPicPr>
          <p:cNvPr id="130054" name="Picture 4">
            <a:extLst>
              <a:ext uri="{FF2B5EF4-FFF2-40B4-BE49-F238E27FC236}">
                <a16:creationId xmlns:a16="http://schemas.microsoft.com/office/drawing/2014/main" id="{CAA969BC-EE26-F046-5E50-A6B813CA4A77}"/>
              </a:ext>
            </a:extLst>
          </p:cNvPr>
          <p:cNvPicPr>
            <a:picLocks noGrp="1" noChangeAspect="1" noChangeArrowheads="1"/>
          </p:cNvPicPr>
          <p:nvPr>
            <p:ph sz="half" idx="4294967295"/>
          </p:nvPr>
        </p:nvPicPr>
        <p:blipFill>
          <a:blip r:embed="rId4">
            <a:lum bright="-10000" contrast="8000"/>
          </a:blip>
          <a:srcRect/>
          <a:stretch>
            <a:fillRect/>
          </a:stretch>
        </p:blipFill>
        <p:spPr>
          <a:xfrm>
            <a:off x="4643438" y="4556125"/>
            <a:ext cx="3816350" cy="1816100"/>
          </a:xfrm>
          <a:ln w="28575">
            <a:solidFill>
              <a:schemeClr val="tx1"/>
            </a:solidFill>
          </a:ln>
          <a:effectLst>
            <a:outerShdw blurRad="292100" dist="139700" dir="2700000" algn="tl" rotWithShape="0">
              <a:srgbClr val="333333">
                <a:alpha val="65000"/>
              </a:srgbClr>
            </a:outerShdw>
          </a:effectLst>
        </p:spPr>
      </p:pic>
      <p:pic>
        <p:nvPicPr>
          <p:cNvPr id="130055" name="Picture 7" descr="C:\Users\Enrico\Desktop\JNF jpeg.jpg">
            <a:extLst>
              <a:ext uri="{FF2B5EF4-FFF2-40B4-BE49-F238E27FC236}">
                <a16:creationId xmlns:a16="http://schemas.microsoft.com/office/drawing/2014/main" id="{5A04C593-E8AB-02B0-4FEB-4902EFBD766A}"/>
              </a:ext>
            </a:extLst>
          </p:cNvPr>
          <p:cNvPicPr>
            <a:picLocks noChangeAspect="1" noChangeArrowheads="1"/>
          </p:cNvPicPr>
          <p:nvPr/>
        </p:nvPicPr>
        <p:blipFill>
          <a:blip r:embed="rId5"/>
          <a:srcRect/>
          <a:stretch>
            <a:fillRect/>
          </a:stretch>
        </p:blipFill>
        <p:spPr bwMode="auto">
          <a:xfrm>
            <a:off x="7535863" y="696913"/>
            <a:ext cx="915987" cy="1200150"/>
          </a:xfrm>
          <a:prstGeom prst="rect">
            <a:avLst/>
          </a:prstGeom>
          <a:ln>
            <a:noFill/>
          </a:ln>
          <a:effectLst>
            <a:outerShdw blurRad="292100" dist="139700" dir="2700000" algn="tl" rotWithShape="0">
              <a:srgbClr val="333333">
                <a:alpha val="65000"/>
              </a:srgbClr>
            </a:outerShdw>
          </a:effectLst>
        </p:spPr>
      </p:pic>
      <p:sp>
        <p:nvSpPr>
          <p:cNvPr id="140295" name="CasellaDiTesto 1">
            <a:extLst>
              <a:ext uri="{FF2B5EF4-FFF2-40B4-BE49-F238E27FC236}">
                <a16:creationId xmlns:a16="http://schemas.microsoft.com/office/drawing/2014/main" id="{8EC7E59D-E6B0-15E6-9636-E5734E91897A}"/>
              </a:ext>
            </a:extLst>
          </p:cNvPr>
          <p:cNvSpPr txBox="1">
            <a:spLocks noChangeArrowheads="1"/>
          </p:cNvSpPr>
          <p:nvPr/>
        </p:nvSpPr>
        <p:spPr bwMode="auto">
          <a:xfrm>
            <a:off x="6208713" y="1203325"/>
            <a:ext cx="1277937"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300" b="1"/>
              <a:t>Fondo Nazionale Ebraico</a:t>
            </a:r>
          </a:p>
        </p:txBody>
      </p:sp>
      <p:sp>
        <p:nvSpPr>
          <p:cNvPr id="2" name="Rettangolo 1">
            <a:extLst>
              <a:ext uri="{FF2B5EF4-FFF2-40B4-BE49-F238E27FC236}">
                <a16:creationId xmlns:a16="http://schemas.microsoft.com/office/drawing/2014/main" id="{CD038DA4-1172-56DE-83AA-72AAB3D6271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46" name="Picture 2" descr="Premium Vector | Map of middle east with borders of countries">
            <a:extLst>
              <a:ext uri="{FF2B5EF4-FFF2-40B4-BE49-F238E27FC236}">
                <a16:creationId xmlns:a16="http://schemas.microsoft.com/office/drawing/2014/main" id="{603B3302-CAFB-3E71-7928-C49923942FDC}"/>
              </a:ext>
            </a:extLst>
          </p:cNvPr>
          <p:cNvPicPr>
            <a:picLocks noChangeAspect="1" noChangeArrowheads="1"/>
          </p:cNvPicPr>
          <p:nvPr/>
        </p:nvPicPr>
        <p:blipFill rotWithShape="1">
          <a:blip r:embed="rId2">
            <a:lum bright="-10000"/>
          </a:blip>
          <a:srcRect l="2639" t="7653" r="3140" b="8712"/>
          <a:stretch/>
        </p:blipFill>
        <p:spPr bwMode="auto">
          <a:xfrm>
            <a:off x="107950" y="117475"/>
            <a:ext cx="7461250" cy="6624638"/>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91139" name="CasellaDiTesto 2">
            <a:extLst>
              <a:ext uri="{FF2B5EF4-FFF2-40B4-BE49-F238E27FC236}">
                <a16:creationId xmlns:a16="http://schemas.microsoft.com/office/drawing/2014/main" id="{8394F166-1E4C-089A-237A-5F8D6CB38C72}"/>
              </a:ext>
            </a:extLst>
          </p:cNvPr>
          <p:cNvSpPr txBox="1">
            <a:spLocks noChangeArrowheads="1"/>
          </p:cNvSpPr>
          <p:nvPr/>
        </p:nvSpPr>
        <p:spPr bwMode="auto">
          <a:xfrm>
            <a:off x="7667625" y="4456113"/>
            <a:ext cx="12319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a:t>La Palestina è parte del Medio Oriente</a:t>
            </a:r>
          </a:p>
        </p:txBody>
      </p:sp>
      <p:sp>
        <p:nvSpPr>
          <p:cNvPr id="4" name="CasellaDiTesto 3">
            <a:extLst>
              <a:ext uri="{FF2B5EF4-FFF2-40B4-BE49-F238E27FC236}">
                <a16:creationId xmlns:a16="http://schemas.microsoft.com/office/drawing/2014/main" id="{5D162536-F6F0-E546-07C0-15305200165A}"/>
              </a:ext>
            </a:extLst>
          </p:cNvPr>
          <p:cNvSpPr txBox="1"/>
          <p:nvPr/>
        </p:nvSpPr>
        <p:spPr>
          <a:xfrm>
            <a:off x="539750" y="5949950"/>
            <a:ext cx="1757363"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PALESTINA </a:t>
            </a:r>
          </a:p>
        </p:txBody>
      </p:sp>
      <p:sp>
        <p:nvSpPr>
          <p:cNvPr id="15" name="Ovale 14">
            <a:extLst>
              <a:ext uri="{FF2B5EF4-FFF2-40B4-BE49-F238E27FC236}">
                <a16:creationId xmlns:a16="http://schemas.microsoft.com/office/drawing/2014/main" id="{73825842-92EC-3373-4B33-2543C76012F6}"/>
              </a:ext>
            </a:extLst>
          </p:cNvPr>
          <p:cNvSpPr/>
          <p:nvPr/>
        </p:nvSpPr>
        <p:spPr>
          <a:xfrm rot="535885">
            <a:off x="2097088" y="2157413"/>
            <a:ext cx="401637" cy="1008062"/>
          </a:xfrm>
          <a:prstGeom prst="ellipse">
            <a:avLst/>
          </a:prstGeom>
          <a:noFill/>
          <a:ln w="9525">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17147197-CE4B-A867-780F-55EF6A1D2830}"/>
              </a:ext>
            </a:extLst>
          </p:cNvPr>
          <p:cNvSpPr/>
          <p:nvPr/>
        </p:nvSpPr>
        <p:spPr>
          <a:xfrm>
            <a:off x="0" y="26988"/>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CasellaDiTesto 2">
            <a:extLst>
              <a:ext uri="{FF2B5EF4-FFF2-40B4-BE49-F238E27FC236}">
                <a16:creationId xmlns:a16="http://schemas.microsoft.com/office/drawing/2014/main" id="{A5F9F6EE-AE29-028E-32D0-F2BC2CF711AF}"/>
              </a:ext>
            </a:extLst>
          </p:cNvPr>
          <p:cNvSpPr txBox="1"/>
          <p:nvPr/>
        </p:nvSpPr>
        <p:spPr>
          <a:xfrm>
            <a:off x="217306" y="1734486"/>
            <a:ext cx="1440160" cy="553998"/>
          </a:xfrm>
          <a:prstGeom prst="rect">
            <a:avLst/>
          </a:prstGeom>
          <a:noFill/>
        </p:spPr>
        <p:txBody>
          <a:bodyPr wrap="square" rtlCol="0">
            <a:spAutoFit/>
          </a:bodyPr>
          <a:lstStyle/>
          <a:p>
            <a:r>
              <a:rPr lang="en-US" sz="1500" b="1" dirty="0">
                <a:solidFill>
                  <a:schemeClr val="accent4">
                    <a:lumMod val="10000"/>
                  </a:schemeClr>
                </a:solidFill>
              </a:rPr>
              <a:t>Mare </a:t>
            </a:r>
            <a:r>
              <a:rPr lang="en-US" sz="1500" b="1" dirty="0" err="1">
                <a:solidFill>
                  <a:schemeClr val="accent4">
                    <a:lumMod val="10000"/>
                  </a:schemeClr>
                </a:solidFill>
              </a:rPr>
              <a:t>Mediterraneo</a:t>
            </a:r>
            <a:endParaRPr lang="en-US" sz="1500" b="1" dirty="0">
              <a:solidFill>
                <a:schemeClr val="accent4">
                  <a:lumMod val="10000"/>
                </a:schemeClr>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Number Placeholder 4">
            <a:extLst>
              <a:ext uri="{FF2B5EF4-FFF2-40B4-BE49-F238E27FC236}">
                <a16:creationId xmlns:a16="http://schemas.microsoft.com/office/drawing/2014/main" id="{ED33C3BC-1ABB-892C-C352-5B15A177DD75}"/>
              </a:ext>
            </a:extLst>
          </p:cNvPr>
          <p:cNvSpPr>
            <a:spLocks noGrp="1"/>
          </p:cNvSpPr>
          <p:nvPr>
            <p:ph type="sldNum" sz="quarter" idx="12"/>
          </p:nvPr>
        </p:nvSpPr>
        <p:spPr>
          <a:xfrm>
            <a:off x="6875463" y="4868863"/>
            <a:ext cx="549275" cy="3603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F1CCB5A-730A-4625-B681-F097682B7DC6}" type="slidenum">
              <a:rPr lang="it-IT" altLang="it-CH" sz="1400" b="1" smtClean="0">
                <a:solidFill>
                  <a:srgbClr val="FFFFFF"/>
                </a:solidFill>
              </a:rPr>
              <a:pPr>
                <a:spcBef>
                  <a:spcPct val="0"/>
                </a:spcBef>
                <a:buFontTx/>
                <a:buNone/>
              </a:pPr>
              <a:t>30</a:t>
            </a:fld>
            <a:endParaRPr lang="it-IT" altLang="it-CH" sz="1400" b="1">
              <a:solidFill>
                <a:srgbClr val="FFFFFF"/>
              </a:solidFill>
            </a:endParaRPr>
          </a:p>
        </p:txBody>
      </p:sp>
      <p:sp>
        <p:nvSpPr>
          <p:cNvPr id="157699" name="Rectangle 5">
            <a:extLst>
              <a:ext uri="{FF2B5EF4-FFF2-40B4-BE49-F238E27FC236}">
                <a16:creationId xmlns:a16="http://schemas.microsoft.com/office/drawing/2014/main" id="{B10EC902-8B4E-DB42-7325-A5FB013F362F}"/>
              </a:ext>
            </a:extLst>
          </p:cNvPr>
          <p:cNvSpPr>
            <a:spLocks noGrp="1" noChangeArrowheads="1"/>
          </p:cNvSpPr>
          <p:nvPr>
            <p:ph type="title"/>
          </p:nvPr>
        </p:nvSpPr>
        <p:spPr>
          <a:xfrm>
            <a:off x="5870575" y="2022475"/>
            <a:ext cx="2806700" cy="1800225"/>
          </a:xfrm>
          <a:solidFill>
            <a:srgbClr val="FFFF00"/>
          </a:solidFill>
          <a:ln w="19050">
            <a:solidFill>
              <a:schemeClr val="accent4">
                <a:lumMod val="10000"/>
              </a:schemeClr>
            </a:solidFill>
          </a:ln>
        </p:spPr>
        <p:txBody>
          <a:bodyPr/>
          <a:lstStyle/>
          <a:p>
            <a:pPr eaLnBrk="1" hangingPunct="1">
              <a:defRPr/>
            </a:pPr>
            <a:r>
              <a:rPr lang="fr-CH" altLang="it-CH" sz="2700" b="1" dirty="0" err="1">
                <a:solidFill>
                  <a:schemeClr val="accent4">
                    <a:lumMod val="10000"/>
                  </a:schemeClr>
                </a:solidFill>
              </a:rPr>
              <a:t>Palestina</a:t>
            </a:r>
            <a:br>
              <a:rPr lang="fr-CH" altLang="it-CH" sz="2000" b="1" dirty="0">
                <a:solidFill>
                  <a:schemeClr val="accent4">
                    <a:lumMod val="10000"/>
                  </a:schemeClr>
                </a:solidFill>
              </a:rPr>
            </a:br>
            <a:br>
              <a:rPr lang="fr-CH" altLang="it-CH" sz="2000" b="1" dirty="0">
                <a:solidFill>
                  <a:schemeClr val="accent4">
                    <a:lumMod val="10000"/>
                  </a:schemeClr>
                </a:solidFill>
              </a:rPr>
            </a:br>
            <a:r>
              <a:rPr lang="fr-CH" altLang="it-CH" sz="2000" b="1" dirty="0">
                <a:solidFill>
                  <a:schemeClr val="accent4">
                    <a:lumMod val="10000"/>
                  </a:schemeClr>
                </a:solidFill>
              </a:rPr>
              <a:t> </a:t>
            </a:r>
            <a:r>
              <a:rPr lang="fr-CH" altLang="it-CH" sz="2000" b="1" dirty="0" err="1">
                <a:solidFill>
                  <a:schemeClr val="accent4">
                    <a:lumMod val="10000"/>
                  </a:schemeClr>
                </a:solidFill>
              </a:rPr>
              <a:t>demografia</a:t>
            </a:r>
            <a:r>
              <a:rPr lang="fr-CH" altLang="it-CH" sz="2000" b="1" dirty="0">
                <a:solidFill>
                  <a:schemeClr val="accent4">
                    <a:lumMod val="10000"/>
                  </a:schemeClr>
                </a:solidFill>
              </a:rPr>
              <a:t> </a:t>
            </a:r>
            <a:br>
              <a:rPr lang="fr-CH" altLang="it-CH" sz="2000" b="1" dirty="0">
                <a:solidFill>
                  <a:schemeClr val="accent4">
                    <a:lumMod val="10000"/>
                  </a:schemeClr>
                </a:solidFill>
              </a:rPr>
            </a:br>
            <a:r>
              <a:rPr lang="fr-CH" altLang="it-CH" sz="2000" b="1" dirty="0">
                <a:solidFill>
                  <a:schemeClr val="accent4">
                    <a:lumMod val="10000"/>
                  </a:schemeClr>
                </a:solidFill>
              </a:rPr>
              <a:t>dal 1918 al 1948</a:t>
            </a:r>
            <a:endParaRPr lang="fr-FR" altLang="it-CH" sz="2000" b="1" dirty="0">
              <a:solidFill>
                <a:schemeClr val="accent4">
                  <a:lumMod val="10000"/>
                </a:schemeClr>
              </a:solidFill>
            </a:endParaRPr>
          </a:p>
        </p:txBody>
      </p:sp>
      <p:pic>
        <p:nvPicPr>
          <p:cNvPr id="131076" name="Picture 3" descr="popolazioni dal 1918 al 1948">
            <a:extLst>
              <a:ext uri="{FF2B5EF4-FFF2-40B4-BE49-F238E27FC236}">
                <a16:creationId xmlns:a16="http://schemas.microsoft.com/office/drawing/2014/main" id="{5A5C3EF7-E925-096A-70A8-D60D7F20D80F}"/>
              </a:ext>
            </a:extLst>
          </p:cNvPr>
          <p:cNvPicPr>
            <a:picLocks noGrp="1" noChangeAspect="1" noChangeArrowheads="1"/>
          </p:cNvPicPr>
          <p:nvPr>
            <p:ph idx="4294967295"/>
          </p:nvPr>
        </p:nvPicPr>
        <p:blipFill rotWithShape="1">
          <a:blip r:embed="rId3"/>
          <a:srcRect r="42501"/>
          <a:stretch/>
        </p:blipFill>
        <p:spPr>
          <a:xfrm>
            <a:off x="611188" y="438150"/>
            <a:ext cx="4968875" cy="5981700"/>
          </a:xfrm>
          <a:ln w="12700">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46212A0-D498-D947-3191-0FBC8FF7ECA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7554" name="Slide Number Placeholder 4">
            <a:extLst>
              <a:ext uri="{FF2B5EF4-FFF2-40B4-BE49-F238E27FC236}">
                <a16:creationId xmlns:a16="http://schemas.microsoft.com/office/drawing/2014/main" id="{2EE65C6C-85AF-C7F8-E38B-F670E8384FFA}"/>
              </a:ext>
            </a:extLst>
          </p:cNvPr>
          <p:cNvSpPr>
            <a:spLocks noGrp="1"/>
          </p:cNvSpPr>
          <p:nvPr>
            <p:ph type="sldNum" sz="quarter" idx="12"/>
          </p:nvPr>
        </p:nvSpPr>
        <p:spPr>
          <a:xfrm>
            <a:off x="8038035" y="6010608"/>
            <a:ext cx="542618" cy="33899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5A1D2B0D-D085-4B28-8229-100FBBF8CB7E}" type="slidenum">
              <a:rPr lang="it-IT" altLang="it-CH" sz="1400" b="1" smtClean="0">
                <a:solidFill>
                  <a:srgbClr val="FFFFFF"/>
                </a:solidFill>
              </a:rPr>
              <a:pPr algn="ctr">
                <a:spcBef>
                  <a:spcPct val="0"/>
                </a:spcBef>
                <a:buFontTx/>
                <a:buNone/>
              </a:pPr>
              <a:t>31</a:t>
            </a:fld>
            <a:endParaRPr lang="it-IT" altLang="it-CH" sz="1400" b="1" dirty="0">
              <a:solidFill>
                <a:srgbClr val="FFFFFF"/>
              </a:solidFill>
            </a:endParaRPr>
          </a:p>
        </p:txBody>
      </p:sp>
      <p:pic>
        <p:nvPicPr>
          <p:cNvPr id="132100" name="Picture 2" descr="le fasi storiche di Israele mappe semplici e chiare">
            <a:extLst>
              <a:ext uri="{FF2B5EF4-FFF2-40B4-BE49-F238E27FC236}">
                <a16:creationId xmlns:a16="http://schemas.microsoft.com/office/drawing/2014/main" id="{83CB4BBA-1AC0-264C-AD59-AFCCC9839BCD}"/>
              </a:ext>
            </a:extLst>
          </p:cNvPr>
          <p:cNvPicPr>
            <a:picLocks noChangeAspect="1" noChangeArrowheads="1"/>
          </p:cNvPicPr>
          <p:nvPr/>
        </p:nvPicPr>
        <p:blipFill rotWithShape="1">
          <a:blip r:embed="rId4"/>
          <a:srcRect l="2312" t="49371" r="68611" b="5768"/>
          <a:stretch/>
        </p:blipFill>
        <p:spPr bwMode="auto">
          <a:xfrm>
            <a:off x="625118" y="420068"/>
            <a:ext cx="3224833" cy="6017864"/>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pic>
        <p:nvPicPr>
          <p:cNvPr id="7" name="Picture 3" descr="bandiera israeliana 2 jpg">
            <a:extLst>
              <a:ext uri="{FF2B5EF4-FFF2-40B4-BE49-F238E27FC236}">
                <a16:creationId xmlns:a16="http://schemas.microsoft.com/office/drawing/2014/main" id="{2D95B72A-EE6B-2E96-E93B-FE34C18623E4}"/>
              </a:ext>
            </a:extLst>
          </p:cNvPr>
          <p:cNvPicPr>
            <a:picLocks noChangeAspect="1" noChangeArrowheads="1"/>
          </p:cNvPicPr>
          <p:nvPr/>
        </p:nvPicPr>
        <p:blipFill>
          <a:blip r:embed="rId5"/>
          <a:srcRect/>
          <a:stretch>
            <a:fillRect/>
          </a:stretch>
        </p:blipFill>
        <p:spPr>
          <a:xfrm>
            <a:off x="1857177" y="3860799"/>
            <a:ext cx="417512" cy="304800"/>
          </a:xfrm>
          <a:prstGeom prst="rect">
            <a:avLst/>
          </a:prstGeom>
          <a:effectLst>
            <a:outerShdw blurRad="292100" dist="139700" dir="2700000" algn="tl" rotWithShape="0">
              <a:srgbClr val="333333">
                <a:alpha val="65000"/>
              </a:srgbClr>
            </a:outerShdw>
          </a:effectLst>
        </p:spPr>
      </p:pic>
      <p:pic>
        <p:nvPicPr>
          <p:cNvPr id="9" name="Picture 3" descr="bandiera palestinese">
            <a:extLst>
              <a:ext uri="{FF2B5EF4-FFF2-40B4-BE49-F238E27FC236}">
                <a16:creationId xmlns:a16="http://schemas.microsoft.com/office/drawing/2014/main" id="{1D1A656B-DFBB-8340-B756-A80D87817598}"/>
              </a:ext>
            </a:extLst>
          </p:cNvPr>
          <p:cNvPicPr>
            <a:picLocks noChangeAspect="1" noChangeArrowheads="1"/>
          </p:cNvPicPr>
          <p:nvPr/>
        </p:nvPicPr>
        <p:blipFill rotWithShape="1">
          <a:blip r:embed="rId6">
            <a:lum bright="-10000" contrast="10000"/>
          </a:blip>
          <a:srcRect r="23001"/>
          <a:stretch/>
        </p:blipFill>
        <p:spPr bwMode="auto">
          <a:xfrm>
            <a:off x="2130227" y="2276474"/>
            <a:ext cx="358775" cy="234950"/>
          </a:xfrm>
          <a:prstGeom prst="rect">
            <a:avLst/>
          </a:prstGeom>
          <a:ln w="3175">
            <a:solidFill>
              <a:schemeClr val="accent4">
                <a:lumMod val="10000"/>
              </a:schemeClr>
            </a:solidFill>
          </a:ln>
          <a:effectLst>
            <a:outerShdw blurRad="292100" dist="139700" dir="2700000" algn="tl" rotWithShape="0">
              <a:srgbClr val="333333">
                <a:alpha val="65000"/>
              </a:srgbClr>
            </a:outerShdw>
          </a:effectLst>
        </p:spPr>
      </p:pic>
      <p:sp>
        <p:nvSpPr>
          <p:cNvPr id="407558" name="Rettangolo 7">
            <a:extLst>
              <a:ext uri="{FF2B5EF4-FFF2-40B4-BE49-F238E27FC236}">
                <a16:creationId xmlns:a16="http://schemas.microsoft.com/office/drawing/2014/main" id="{7ECE5883-C59B-ED1C-98A9-25DEC2938749}"/>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3" name="Text Box 3">
            <a:extLst>
              <a:ext uri="{FF2B5EF4-FFF2-40B4-BE49-F238E27FC236}">
                <a16:creationId xmlns:a16="http://schemas.microsoft.com/office/drawing/2014/main" id="{A4E56540-E0CA-ADDA-C546-0319C31A58D3}"/>
              </a:ext>
            </a:extLst>
          </p:cNvPr>
          <p:cNvSpPr txBox="1">
            <a:spLocks noChangeArrowheads="1"/>
          </p:cNvSpPr>
          <p:nvPr/>
        </p:nvSpPr>
        <p:spPr bwMode="auto">
          <a:xfrm>
            <a:off x="4413298" y="581763"/>
            <a:ext cx="4267200" cy="3001963"/>
          </a:xfrm>
          <a:prstGeom prst="rect">
            <a:avLst/>
          </a:prstGeom>
          <a:solidFill>
            <a:srgbClr val="FFFF00"/>
          </a:solidFill>
          <a:ln w="12700">
            <a:solidFill>
              <a:schemeClr val="accent4">
                <a:lumMod val="10000"/>
              </a:schemeClr>
            </a:solidFill>
          </a:ln>
        </p:spPr>
        <p:txBody>
          <a:bodyPr wrap="square">
            <a:spAutoFit/>
          </a:bodyPr>
          <a:lstStyle>
            <a:defPPr>
              <a:defRPr lang="it-CH"/>
            </a:defPPr>
            <a:lvl1pPr algn="ctr" eaLnBrk="1" hangingPunct="1">
              <a:spcBef>
                <a:spcPct val="50000"/>
              </a:spcBef>
              <a:defRPr sz="2400" b="1">
                <a:solidFill>
                  <a:schemeClr val="accent4">
                    <a:lumMod val="10000"/>
                  </a:schemeClr>
                </a:solidFill>
                <a:cs typeface="Arial" charset="0"/>
              </a:defRPr>
            </a:lvl1pPr>
          </a:lstStyle>
          <a:p>
            <a:pPr>
              <a:defRPr/>
            </a:pPr>
            <a:r>
              <a:rPr lang="fr-CH" altLang="it-CH" dirty="0"/>
              <a:t>29 novembre 1947</a:t>
            </a:r>
          </a:p>
          <a:p>
            <a:pPr>
              <a:defRPr/>
            </a:pPr>
            <a:r>
              <a:rPr lang="it-CH" altLang="it-CH" sz="1800" dirty="0"/>
              <a:t>L’assemblea generale dell’ONU adotta la                     </a:t>
            </a:r>
            <a:r>
              <a:rPr lang="fr-CH" altLang="it-CH" sz="3000" dirty="0" err="1">
                <a:latin typeface="Arial Black" panose="020B0A04020102020204" pitchFamily="34" charset="0"/>
              </a:rPr>
              <a:t>Risoluzione</a:t>
            </a:r>
            <a:r>
              <a:rPr lang="fr-CH" altLang="it-CH" sz="3000" dirty="0">
                <a:latin typeface="Arial Black" panose="020B0A04020102020204" pitchFamily="34" charset="0"/>
              </a:rPr>
              <a:t> 181 </a:t>
            </a:r>
          </a:p>
          <a:p>
            <a:pPr>
              <a:defRPr/>
            </a:pPr>
            <a:r>
              <a:rPr lang="it-CH" altLang="it-CH" sz="1800" dirty="0"/>
              <a:t>che prevede la spartizione della Palestina in due Stati:</a:t>
            </a:r>
          </a:p>
          <a:p>
            <a:pPr>
              <a:defRPr/>
            </a:pPr>
            <a:r>
              <a:rPr lang="it-CH" altLang="it-CH" sz="1800" dirty="0"/>
              <a:t>          1 Stato ebraico     e                      1 Stato arabo</a:t>
            </a:r>
          </a:p>
        </p:txBody>
      </p:sp>
      <p:sp>
        <p:nvSpPr>
          <p:cNvPr id="407561" name="CasellaDiTesto 1">
            <a:extLst>
              <a:ext uri="{FF2B5EF4-FFF2-40B4-BE49-F238E27FC236}">
                <a16:creationId xmlns:a16="http://schemas.microsoft.com/office/drawing/2014/main" id="{86391109-7594-1AB1-F481-EE762FFB74BF}"/>
              </a:ext>
            </a:extLst>
          </p:cNvPr>
          <p:cNvSpPr txBox="1">
            <a:spLocks noChangeArrowheads="1"/>
          </p:cNvSpPr>
          <p:nvPr/>
        </p:nvSpPr>
        <p:spPr bwMode="auto">
          <a:xfrm>
            <a:off x="4413298" y="4025329"/>
            <a:ext cx="4267200" cy="181588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1600" dirty="0"/>
              <a:t>In realtà, i sionisti attueranno solo l'accordo segreto di spartizione della Palestina concluso tra Golda Meir e Abdullah 1. di Giordania il 17 novembre 1947 - e Implementeranno il piano di pulizia etnica </a:t>
            </a:r>
            <a:r>
              <a:rPr lang="it-CH" altLang="en-US" sz="1600" dirty="0" err="1"/>
              <a:t>Dalet</a:t>
            </a:r>
            <a:r>
              <a:rPr lang="it-CH" altLang="en-US" sz="1600" dirty="0"/>
              <a:t> nel marzo 1948 appropriandosi con la forza dei 3/4 della Palestina.</a:t>
            </a:r>
            <a:endParaRPr lang="en-US" altLang="en-US" sz="1600" dirty="0"/>
          </a:p>
        </p:txBody>
      </p:sp>
    </p:spTree>
  </p:cSld>
  <p:clrMapOvr>
    <a:overrideClrMapping bg1="dk2" tx1="lt1" bg2="dk1"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Number Placeholder 3">
            <a:extLst>
              <a:ext uri="{FF2B5EF4-FFF2-40B4-BE49-F238E27FC236}">
                <a16:creationId xmlns:a16="http://schemas.microsoft.com/office/drawing/2014/main" id="{D2C14FAE-3094-45AB-5283-60543312F97D}"/>
              </a:ext>
            </a:extLst>
          </p:cNvPr>
          <p:cNvSpPr>
            <a:spLocks noGrp="1"/>
          </p:cNvSpPr>
          <p:nvPr>
            <p:ph type="sldNum" sz="quarter" idx="12"/>
          </p:nvPr>
        </p:nvSpPr>
        <p:spPr>
          <a:xfrm>
            <a:off x="8263256" y="3682207"/>
            <a:ext cx="776287" cy="49847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C10F4A1-C893-4A3A-8828-D75BB9A03F93}" type="slidenum">
              <a:rPr lang="it-IT" altLang="it-CH" sz="1400" b="1" smtClean="0">
                <a:solidFill>
                  <a:srgbClr val="FFFFFF"/>
                </a:solidFill>
              </a:rPr>
              <a:pPr algn="ctr">
                <a:spcBef>
                  <a:spcPct val="0"/>
                </a:spcBef>
                <a:buFontTx/>
                <a:buNone/>
              </a:pPr>
              <a:t>32</a:t>
            </a:fld>
            <a:endParaRPr lang="it-IT" altLang="it-CH" sz="1400" b="1" dirty="0">
              <a:solidFill>
                <a:srgbClr val="FFFFFF"/>
              </a:solidFill>
            </a:endParaRPr>
          </a:p>
        </p:txBody>
      </p:sp>
      <p:pic>
        <p:nvPicPr>
          <p:cNvPr id="133123" name="Picture 2" descr="Haganah">
            <a:extLst>
              <a:ext uri="{FF2B5EF4-FFF2-40B4-BE49-F238E27FC236}">
                <a16:creationId xmlns:a16="http://schemas.microsoft.com/office/drawing/2014/main" id="{F09956A5-C422-60BF-BD21-A822845B7223}"/>
              </a:ext>
            </a:extLst>
          </p:cNvPr>
          <p:cNvPicPr>
            <a:picLocks noChangeAspect="1" noChangeArrowheads="1"/>
          </p:cNvPicPr>
          <p:nvPr/>
        </p:nvPicPr>
        <p:blipFill>
          <a:blip r:embed="rId3"/>
          <a:srcRect/>
          <a:stretch>
            <a:fillRect/>
          </a:stretch>
        </p:blipFill>
        <p:spPr bwMode="auto">
          <a:xfrm>
            <a:off x="187325" y="188913"/>
            <a:ext cx="2497138" cy="25193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6436" name="Text Box 4">
            <a:extLst>
              <a:ext uri="{FF2B5EF4-FFF2-40B4-BE49-F238E27FC236}">
                <a16:creationId xmlns:a16="http://schemas.microsoft.com/office/drawing/2014/main" id="{B221678A-DECA-0F86-80E7-45FD161DD64D}"/>
              </a:ext>
            </a:extLst>
          </p:cNvPr>
          <p:cNvSpPr txBox="1">
            <a:spLocks noChangeArrowheads="1"/>
          </p:cNvSpPr>
          <p:nvPr/>
        </p:nvSpPr>
        <p:spPr bwMode="auto">
          <a:xfrm>
            <a:off x="2720975" y="142875"/>
            <a:ext cx="132873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La principale milizia sionista Haganah</a:t>
            </a:r>
            <a:endParaRPr lang="it-IT" altLang="it-CH" sz="1400" b="1">
              <a:solidFill>
                <a:srgbClr val="FFFFFF"/>
              </a:solidFill>
            </a:endParaRPr>
          </a:p>
        </p:txBody>
      </p:sp>
      <p:pic>
        <p:nvPicPr>
          <p:cNvPr id="133127" name="Picture 6" descr="milizia sionista">
            <a:extLst>
              <a:ext uri="{FF2B5EF4-FFF2-40B4-BE49-F238E27FC236}">
                <a16:creationId xmlns:a16="http://schemas.microsoft.com/office/drawing/2014/main" id="{F7CCE5CF-9174-493B-93F4-DAEACA849FB1}"/>
              </a:ext>
            </a:extLst>
          </p:cNvPr>
          <p:cNvPicPr>
            <a:picLocks noChangeAspect="1" noChangeArrowheads="1"/>
          </p:cNvPicPr>
          <p:nvPr/>
        </p:nvPicPr>
        <p:blipFill>
          <a:blip r:embed="rId4">
            <a:lum bright="-10000" contrast="12000"/>
          </a:blip>
          <a:srcRect/>
          <a:stretch>
            <a:fillRect/>
          </a:stretch>
        </p:blipFill>
        <p:spPr bwMode="auto">
          <a:xfrm>
            <a:off x="179388" y="2873375"/>
            <a:ext cx="2520950" cy="1584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6438" name="Text Box 7">
            <a:extLst>
              <a:ext uri="{FF2B5EF4-FFF2-40B4-BE49-F238E27FC236}">
                <a16:creationId xmlns:a16="http://schemas.microsoft.com/office/drawing/2014/main" id="{390F8E6E-1625-82CB-6C45-9EF9425115A7}"/>
              </a:ext>
            </a:extLst>
          </p:cNvPr>
          <p:cNvSpPr txBox="1">
            <a:spLocks noChangeArrowheads="1"/>
          </p:cNvSpPr>
          <p:nvPr/>
        </p:nvSpPr>
        <p:spPr bwMode="auto">
          <a:xfrm>
            <a:off x="4067175" y="6151563"/>
            <a:ext cx="7921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Miliziani sionisti</a:t>
            </a:r>
            <a:endParaRPr lang="it-IT" altLang="it-CH" sz="1000" b="1">
              <a:solidFill>
                <a:srgbClr val="FFFFFF"/>
              </a:solidFill>
            </a:endParaRPr>
          </a:p>
        </p:txBody>
      </p:sp>
      <p:pic>
        <p:nvPicPr>
          <p:cNvPr id="133129" name="Picture 8" descr="battaglione corazzato del palmach">
            <a:extLst>
              <a:ext uri="{FF2B5EF4-FFF2-40B4-BE49-F238E27FC236}">
                <a16:creationId xmlns:a16="http://schemas.microsoft.com/office/drawing/2014/main" id="{728DA524-7316-CEF3-0E0D-5145D1246556}"/>
              </a:ext>
            </a:extLst>
          </p:cNvPr>
          <p:cNvPicPr>
            <a:picLocks noChangeAspect="1" noChangeArrowheads="1"/>
          </p:cNvPicPr>
          <p:nvPr/>
        </p:nvPicPr>
        <p:blipFill>
          <a:blip r:embed="rId5">
            <a:lum bright="-10000" contrast="28000"/>
          </a:blip>
          <a:srcRect/>
          <a:stretch>
            <a:fillRect/>
          </a:stretch>
        </p:blipFill>
        <p:spPr bwMode="auto">
          <a:xfrm>
            <a:off x="179388" y="4622800"/>
            <a:ext cx="6327775" cy="1973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6441" name="Text Box 9">
            <a:extLst>
              <a:ext uri="{FF2B5EF4-FFF2-40B4-BE49-F238E27FC236}">
                <a16:creationId xmlns:a16="http://schemas.microsoft.com/office/drawing/2014/main" id="{EED9244F-25F1-99DD-2B32-6F9B889799D1}"/>
              </a:ext>
            </a:extLst>
          </p:cNvPr>
          <p:cNvSpPr txBox="1">
            <a:spLocks noChangeArrowheads="1"/>
          </p:cNvSpPr>
          <p:nvPr/>
        </p:nvSpPr>
        <p:spPr bwMode="auto">
          <a:xfrm>
            <a:off x="2039938" y="4757738"/>
            <a:ext cx="3600450" cy="307975"/>
          </a:xfrm>
          <a:prstGeom prst="rect">
            <a:avLst/>
          </a:prstGeom>
          <a:solidFill>
            <a:schemeClr val="tx1"/>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a:solidFill>
                  <a:srgbClr val="000000"/>
                </a:solidFill>
              </a:rPr>
              <a:t> </a:t>
            </a:r>
            <a:r>
              <a:rPr lang="fr-CH" altLang="it-CH" sz="1400" b="1" dirty="0">
                <a:solidFill>
                  <a:schemeClr val="accent4">
                    <a:lumMod val="10000"/>
                  </a:schemeClr>
                </a:solidFill>
                <a:latin typeface="Arial" charset="0"/>
                <a:cs typeface="Arial" charset="0"/>
              </a:rPr>
              <a:t>I </a:t>
            </a:r>
            <a:r>
              <a:rPr lang="fr-CH" altLang="it-CH" sz="1400" b="1" dirty="0" err="1">
                <a:solidFill>
                  <a:schemeClr val="accent4">
                    <a:lumMod val="10000"/>
                  </a:schemeClr>
                </a:solidFill>
                <a:latin typeface="Arial" charset="0"/>
                <a:cs typeface="Arial" charset="0"/>
              </a:rPr>
              <a:t>sionisti</a:t>
            </a:r>
            <a:r>
              <a:rPr lang="fr-CH" altLang="it-CH" sz="1400" b="1" dirty="0">
                <a:solidFill>
                  <a:schemeClr val="accent4">
                    <a:lumMod val="10000"/>
                  </a:schemeClr>
                </a:solidFill>
                <a:latin typeface="Arial" charset="0"/>
                <a:cs typeface="Arial" charset="0"/>
              </a:rPr>
              <a:t> sono </a:t>
            </a:r>
            <a:r>
              <a:rPr lang="fr-CH" altLang="it-CH" sz="1400" b="1" dirty="0" err="1">
                <a:solidFill>
                  <a:schemeClr val="accent4">
                    <a:lumMod val="10000"/>
                  </a:schemeClr>
                </a:solidFill>
                <a:latin typeface="Arial" charset="0"/>
                <a:cs typeface="Arial" charset="0"/>
              </a:rPr>
              <a:t>numerosi</a:t>
            </a:r>
            <a:r>
              <a:rPr lang="fr-CH" altLang="it-CH" sz="1400" b="1" dirty="0">
                <a:solidFill>
                  <a:schemeClr val="accent4">
                    <a:lumMod val="10000"/>
                  </a:schemeClr>
                </a:solidFill>
                <a:latin typeface="Arial" charset="0"/>
                <a:cs typeface="Arial" charset="0"/>
              </a:rPr>
              <a:t> e ben </a:t>
            </a:r>
            <a:r>
              <a:rPr lang="fr-CH" altLang="it-CH" sz="1400" b="1" dirty="0" err="1">
                <a:solidFill>
                  <a:schemeClr val="accent4">
                    <a:lumMod val="10000"/>
                  </a:schemeClr>
                </a:solidFill>
                <a:latin typeface="Arial" charset="0"/>
                <a:cs typeface="Arial" charset="0"/>
              </a:rPr>
              <a:t>armati</a:t>
            </a:r>
            <a:endParaRPr lang="it-IT" altLang="it-CH" sz="1400" b="1" dirty="0">
              <a:solidFill>
                <a:schemeClr val="accent4">
                  <a:lumMod val="10000"/>
                </a:schemeClr>
              </a:solidFill>
              <a:latin typeface="Arial" charset="0"/>
              <a:cs typeface="Arial" charset="0"/>
            </a:endParaRPr>
          </a:p>
        </p:txBody>
      </p:sp>
      <p:sp>
        <p:nvSpPr>
          <p:cNvPr id="4" name="Text Box 10">
            <a:extLst>
              <a:ext uri="{FF2B5EF4-FFF2-40B4-BE49-F238E27FC236}">
                <a16:creationId xmlns:a16="http://schemas.microsoft.com/office/drawing/2014/main" id="{18CCA9B7-B9B3-0287-0996-5F4043B3783B}"/>
              </a:ext>
            </a:extLst>
          </p:cNvPr>
          <p:cNvSpPr txBox="1">
            <a:spLocks noChangeArrowheads="1"/>
          </p:cNvSpPr>
          <p:nvPr/>
        </p:nvSpPr>
        <p:spPr bwMode="auto">
          <a:xfrm>
            <a:off x="6594666" y="4239616"/>
            <a:ext cx="22240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dirty="0">
                <a:solidFill>
                  <a:srgbClr val="FFFFFF"/>
                </a:solidFill>
              </a:rPr>
              <a:t>La </a:t>
            </a:r>
            <a:r>
              <a:rPr lang="fr-CH" altLang="it-CH" sz="1400" b="1" dirty="0" err="1">
                <a:solidFill>
                  <a:srgbClr val="FFFFFF"/>
                </a:solidFill>
              </a:rPr>
              <a:t>milizia</a:t>
            </a:r>
            <a:r>
              <a:rPr lang="fr-CH" altLang="it-CH" sz="1400" b="1" dirty="0">
                <a:solidFill>
                  <a:srgbClr val="FFFFFF"/>
                </a:solidFill>
              </a:rPr>
              <a:t> </a:t>
            </a:r>
            <a:r>
              <a:rPr lang="fr-CH" altLang="it-CH" sz="1400" b="1" dirty="0" err="1">
                <a:solidFill>
                  <a:srgbClr val="FFFFFF"/>
                </a:solidFill>
              </a:rPr>
              <a:t>sionista</a:t>
            </a:r>
            <a:r>
              <a:rPr lang="fr-CH" altLang="it-CH" sz="1400" b="1" dirty="0">
                <a:solidFill>
                  <a:srgbClr val="FFFFFF"/>
                </a:solidFill>
              </a:rPr>
              <a:t> </a:t>
            </a:r>
            <a:r>
              <a:rPr lang="fr-CH" altLang="it-CH" sz="1400" b="1" dirty="0" err="1">
                <a:solidFill>
                  <a:srgbClr val="FFFFFF"/>
                </a:solidFill>
              </a:rPr>
              <a:t>Irgun</a:t>
            </a:r>
            <a:endParaRPr lang="it-IT" altLang="it-CH" sz="1400" b="1" dirty="0">
              <a:solidFill>
                <a:srgbClr val="FFFFFF"/>
              </a:solidFill>
            </a:endParaRPr>
          </a:p>
        </p:txBody>
      </p:sp>
      <p:pic>
        <p:nvPicPr>
          <p:cNvPr id="17" name="Picture 2" descr="C:\Users\Enrico\Desktop\Ben jpeg.jpg">
            <a:extLst>
              <a:ext uri="{FF2B5EF4-FFF2-40B4-BE49-F238E27FC236}">
                <a16:creationId xmlns:a16="http://schemas.microsoft.com/office/drawing/2014/main" id="{B7477581-776D-4E7D-949A-93C2DE58AF28}"/>
              </a:ext>
            </a:extLst>
          </p:cNvPr>
          <p:cNvPicPr>
            <a:picLocks noChangeAspect="1" noChangeArrowheads="1"/>
          </p:cNvPicPr>
          <p:nvPr/>
        </p:nvPicPr>
        <p:blipFill rotWithShape="1">
          <a:blip r:embed="rId6"/>
          <a:srcRect l="1190" t="1285" r="63448" b="28667"/>
          <a:stretch/>
        </p:blipFill>
        <p:spPr bwMode="auto">
          <a:xfrm>
            <a:off x="2868613" y="2881313"/>
            <a:ext cx="1328737" cy="1584325"/>
          </a:xfrm>
          <a:prstGeom prst="rect">
            <a:avLst/>
          </a:prstGeom>
          <a:ln w="28575">
            <a:solidFill>
              <a:schemeClr val="tx1"/>
            </a:solidFill>
          </a:ln>
          <a:effectLst>
            <a:outerShdw blurRad="292100" dist="139700" dir="2700000" algn="tl" rotWithShape="0">
              <a:srgbClr val="333333">
                <a:alpha val="65000"/>
              </a:srgbClr>
            </a:outerShdw>
          </a:effectLst>
        </p:spPr>
      </p:pic>
      <p:sp>
        <p:nvSpPr>
          <p:cNvPr id="146443" name="CasellaDiTesto 3">
            <a:extLst>
              <a:ext uri="{FF2B5EF4-FFF2-40B4-BE49-F238E27FC236}">
                <a16:creationId xmlns:a16="http://schemas.microsoft.com/office/drawing/2014/main" id="{F1F4F397-15DA-00A6-1817-587EE05A341D}"/>
              </a:ext>
            </a:extLst>
          </p:cNvPr>
          <p:cNvSpPr txBox="1">
            <a:spLocks noChangeArrowheads="1"/>
          </p:cNvSpPr>
          <p:nvPr/>
        </p:nvSpPr>
        <p:spPr bwMode="auto">
          <a:xfrm>
            <a:off x="4247333" y="4023518"/>
            <a:ext cx="10429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dirty="0">
                <a:solidFill>
                  <a:srgbClr val="FFFFFF"/>
                </a:solidFill>
              </a:rPr>
              <a:t>Ben Gurion</a:t>
            </a:r>
          </a:p>
        </p:txBody>
      </p:sp>
      <p:sp>
        <p:nvSpPr>
          <p:cNvPr id="3" name="CasellaDiTesto 2">
            <a:extLst>
              <a:ext uri="{FF2B5EF4-FFF2-40B4-BE49-F238E27FC236}">
                <a16:creationId xmlns:a16="http://schemas.microsoft.com/office/drawing/2014/main" id="{CC64DAE4-6519-C7D7-60C3-025876C747E2}"/>
              </a:ext>
            </a:extLst>
          </p:cNvPr>
          <p:cNvSpPr txBox="1"/>
          <p:nvPr/>
        </p:nvSpPr>
        <p:spPr>
          <a:xfrm>
            <a:off x="2841625" y="1398588"/>
            <a:ext cx="2667000" cy="1308100"/>
          </a:xfrm>
          <a:prstGeom prst="rect">
            <a:avLst/>
          </a:prstGeom>
          <a:solidFill>
            <a:srgbClr val="FFFF00"/>
          </a:solidFill>
        </p:spPr>
        <p:txBody>
          <a:bodyPr lIns="45720" rIns="45720">
            <a:spAutoFit/>
          </a:bodyPr>
          <a:lstStyle/>
          <a:p>
            <a:pPr algn="ctr" eaLnBrk="1" hangingPunct="1">
              <a:defRPr/>
            </a:pPr>
            <a:r>
              <a:rPr lang="it-CH" sz="1900" b="1" dirty="0">
                <a:solidFill>
                  <a:schemeClr val="accent4">
                    <a:lumMod val="10000"/>
                  </a:schemeClr>
                </a:solidFill>
                <a:latin typeface="Arial" charset="0"/>
                <a:cs typeface="Arial" charset="0"/>
              </a:rPr>
              <a:t>Il 10 marzo 1948               Ben Gurion ordina di scacciare                                           </a:t>
            </a:r>
            <a:r>
              <a:rPr lang="it-CH" sz="2200" b="1" dirty="0">
                <a:solidFill>
                  <a:schemeClr val="accent4">
                    <a:lumMod val="10000"/>
                  </a:schemeClr>
                </a:solidFill>
                <a:latin typeface="Arial" charset="0"/>
                <a:cs typeface="Arial" charset="0"/>
              </a:rPr>
              <a:t>1 milione di arabi</a:t>
            </a:r>
          </a:p>
        </p:txBody>
      </p:sp>
      <p:sp>
        <p:nvSpPr>
          <p:cNvPr id="2" name="Rettangolo 1">
            <a:extLst>
              <a:ext uri="{FF2B5EF4-FFF2-40B4-BE49-F238E27FC236}">
                <a16:creationId xmlns:a16="http://schemas.microsoft.com/office/drawing/2014/main" id="{974CD0F5-56F2-FABA-4E71-07AEC1BC3EDB}"/>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4" descr="i combattenti arabi 2">
            <a:extLst>
              <a:ext uri="{FF2B5EF4-FFF2-40B4-BE49-F238E27FC236}">
                <a16:creationId xmlns:a16="http://schemas.microsoft.com/office/drawing/2014/main" id="{B5549CEC-219C-7157-6531-251BD763885C}"/>
              </a:ext>
            </a:extLst>
          </p:cNvPr>
          <p:cNvPicPr>
            <a:picLocks noChangeAspect="1" noChangeArrowheads="1"/>
          </p:cNvPicPr>
          <p:nvPr/>
        </p:nvPicPr>
        <p:blipFill>
          <a:blip r:embed="rId7"/>
          <a:srcRect/>
          <a:stretch>
            <a:fillRect/>
          </a:stretch>
        </p:blipFill>
        <p:spPr bwMode="auto">
          <a:xfrm>
            <a:off x="5618163" y="211138"/>
            <a:ext cx="3290887" cy="24749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6447" name="CasellaDiTesto 6">
            <a:extLst>
              <a:ext uri="{FF2B5EF4-FFF2-40B4-BE49-F238E27FC236}">
                <a16:creationId xmlns:a16="http://schemas.microsoft.com/office/drawing/2014/main" id="{786E4074-CD28-1645-7406-D0E0180DD614}"/>
              </a:ext>
            </a:extLst>
          </p:cNvPr>
          <p:cNvSpPr txBox="1">
            <a:spLocks noChangeArrowheads="1"/>
          </p:cNvSpPr>
          <p:nvPr/>
        </p:nvSpPr>
        <p:spPr bwMode="auto">
          <a:xfrm>
            <a:off x="4287838" y="165100"/>
            <a:ext cx="132873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b="1">
                <a:solidFill>
                  <a:srgbClr val="FFFFFF"/>
                </a:solidFill>
              </a:rPr>
              <a:t>I Palestinesi sono pochi            e male   armati</a:t>
            </a:r>
          </a:p>
        </p:txBody>
      </p:sp>
      <p:pic>
        <p:nvPicPr>
          <p:cNvPr id="9" name="Picture 13" descr="C:\Users\Enrico\Desktop\1948 Parata dell'Irgun a Tel Aviv.jpg">
            <a:extLst>
              <a:ext uri="{FF2B5EF4-FFF2-40B4-BE49-F238E27FC236}">
                <a16:creationId xmlns:a16="http://schemas.microsoft.com/office/drawing/2014/main" id="{036279BE-4FE8-9A79-5CA1-7C9A564F5E2C}"/>
              </a:ext>
            </a:extLst>
          </p:cNvPr>
          <p:cNvPicPr>
            <a:picLocks noChangeAspect="1" noChangeArrowheads="1"/>
          </p:cNvPicPr>
          <p:nvPr/>
        </p:nvPicPr>
        <p:blipFill>
          <a:blip r:embed="rId8"/>
          <a:srcRect/>
          <a:stretch>
            <a:fillRect/>
          </a:stretch>
        </p:blipFill>
        <p:spPr bwMode="auto">
          <a:xfrm>
            <a:off x="6688536" y="4622800"/>
            <a:ext cx="2220514" cy="19732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46451" name="CasellaDiTesto 6">
            <a:extLst>
              <a:ext uri="{FF2B5EF4-FFF2-40B4-BE49-F238E27FC236}">
                <a16:creationId xmlns:a16="http://schemas.microsoft.com/office/drawing/2014/main" id="{F42E7DC4-B676-D5C3-4711-FAD83333C79C}"/>
              </a:ext>
            </a:extLst>
          </p:cNvPr>
          <p:cNvSpPr txBox="1">
            <a:spLocks noChangeArrowheads="1"/>
          </p:cNvSpPr>
          <p:nvPr/>
        </p:nvSpPr>
        <p:spPr bwMode="auto">
          <a:xfrm>
            <a:off x="4247333" y="3028058"/>
            <a:ext cx="435408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1600" dirty="0">
                <a:solidFill>
                  <a:srgbClr val="FFFFFF"/>
                </a:solidFill>
              </a:rPr>
              <a:t>La pulizia etnica della Palestina da parte dei sionisti incominciò ufficialmente in marzo 1948 e praticamente fino al giorno d'oggi (2024) non si è mai fermata.</a:t>
            </a:r>
            <a:endParaRPr lang="en-US" altLang="en-US" sz="1600" dirty="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Number Placeholder 3">
            <a:extLst>
              <a:ext uri="{FF2B5EF4-FFF2-40B4-BE49-F238E27FC236}">
                <a16:creationId xmlns:a16="http://schemas.microsoft.com/office/drawing/2014/main" id="{97724088-7CA7-DC50-59BF-778B39FB5F23}"/>
              </a:ext>
            </a:extLst>
          </p:cNvPr>
          <p:cNvSpPr>
            <a:spLocks noGrp="1"/>
          </p:cNvSpPr>
          <p:nvPr>
            <p:ph type="sldNum" sz="quarter" idx="12"/>
          </p:nvPr>
        </p:nvSpPr>
        <p:spPr>
          <a:xfrm>
            <a:off x="8051800" y="3273425"/>
            <a:ext cx="606425" cy="3349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5E8190-C84F-4793-B2CB-5FBBC3FACC5E}" type="slidenum">
              <a:rPr lang="it-IT" altLang="it-CH" sz="1400" b="1" smtClean="0">
                <a:solidFill>
                  <a:srgbClr val="FFFFFF"/>
                </a:solidFill>
              </a:rPr>
              <a:pPr>
                <a:spcBef>
                  <a:spcPct val="0"/>
                </a:spcBef>
                <a:buFontTx/>
                <a:buNone/>
              </a:pPr>
              <a:t>33</a:t>
            </a:fld>
            <a:endParaRPr lang="it-IT" altLang="it-CH" sz="1400" b="1">
              <a:solidFill>
                <a:srgbClr val="FFFFFF"/>
              </a:solidFill>
            </a:endParaRPr>
          </a:p>
        </p:txBody>
      </p:sp>
      <p:sp>
        <p:nvSpPr>
          <p:cNvPr id="169988" name="Text Box 3">
            <a:extLst>
              <a:ext uri="{FF2B5EF4-FFF2-40B4-BE49-F238E27FC236}">
                <a16:creationId xmlns:a16="http://schemas.microsoft.com/office/drawing/2014/main" id="{84EDB15E-D8CE-C988-7D8B-85C60DD1A39D}"/>
              </a:ext>
            </a:extLst>
          </p:cNvPr>
          <p:cNvSpPr txBox="1">
            <a:spLocks noChangeArrowheads="1"/>
          </p:cNvSpPr>
          <p:nvPr/>
        </p:nvSpPr>
        <p:spPr bwMode="auto">
          <a:xfrm>
            <a:off x="1512888" y="3048000"/>
            <a:ext cx="6481762" cy="923925"/>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1948 - 1949   Per </a:t>
            </a:r>
            <a:r>
              <a:rPr lang="fr-CH" altLang="it-CH" sz="1800" b="1" dirty="0" err="1">
                <a:solidFill>
                  <a:schemeClr val="accent4">
                    <a:lumMod val="10000"/>
                  </a:schemeClr>
                </a:solidFill>
              </a:rPr>
              <a:t>convincere</a:t>
            </a:r>
            <a:r>
              <a:rPr lang="fr-CH" altLang="it-CH" sz="1800" b="1" dirty="0">
                <a:solidFill>
                  <a:schemeClr val="accent4">
                    <a:lumMod val="10000"/>
                  </a:schemeClr>
                </a:solidFill>
              </a:rPr>
              <a:t> i palestinesi ad </a:t>
            </a:r>
            <a:r>
              <a:rPr lang="fr-CH" altLang="it-CH" sz="1800" b="1" dirty="0" err="1">
                <a:solidFill>
                  <a:schemeClr val="accent4">
                    <a:lumMod val="10000"/>
                  </a:schemeClr>
                </a:solidFill>
              </a:rPr>
              <a:t>andarsene</a:t>
            </a:r>
            <a:r>
              <a:rPr lang="fr-CH" altLang="it-CH" sz="1800" b="1" dirty="0">
                <a:solidFill>
                  <a:schemeClr val="accent4">
                    <a:lumMod val="10000"/>
                  </a:schemeClr>
                </a:solidFill>
              </a:rPr>
              <a:t> i </a:t>
            </a:r>
            <a:r>
              <a:rPr lang="fr-CH" altLang="it-CH" sz="1800" b="1" dirty="0" err="1">
                <a:solidFill>
                  <a:schemeClr val="accent4">
                    <a:lumMod val="10000"/>
                  </a:schemeClr>
                </a:solidFill>
              </a:rPr>
              <a:t>sionisti</a:t>
            </a:r>
            <a:r>
              <a:rPr lang="fr-CH" altLang="it-CH" sz="1800" b="1" dirty="0">
                <a:solidFill>
                  <a:schemeClr val="accent4">
                    <a:lumMod val="10000"/>
                  </a:schemeClr>
                </a:solidFill>
              </a:rPr>
              <a:t> </a:t>
            </a:r>
            <a:r>
              <a:rPr lang="fr-CH" altLang="it-CH" sz="1800" b="1" dirty="0" err="1">
                <a:solidFill>
                  <a:schemeClr val="accent4">
                    <a:lumMod val="10000"/>
                  </a:schemeClr>
                </a:solidFill>
              </a:rPr>
              <a:t>uccidono</a:t>
            </a:r>
            <a:r>
              <a:rPr lang="fr-CH" altLang="it-CH" sz="1800" b="1" dirty="0">
                <a:solidFill>
                  <a:schemeClr val="accent4">
                    <a:lumMod val="10000"/>
                  </a:schemeClr>
                </a:solidFill>
              </a:rPr>
              <a:t> circa 15’000 palestinesi.                                                                          Circa 850’000 Palestinesi </a:t>
            </a:r>
            <a:r>
              <a:rPr lang="fr-CH" altLang="it-CH" sz="1800" b="1" dirty="0" err="1">
                <a:solidFill>
                  <a:schemeClr val="accent4">
                    <a:lumMod val="10000"/>
                  </a:schemeClr>
                </a:solidFill>
              </a:rPr>
              <a:t>devono</a:t>
            </a:r>
            <a:r>
              <a:rPr lang="fr-CH" altLang="it-CH" sz="1800" b="1" dirty="0">
                <a:solidFill>
                  <a:schemeClr val="accent4">
                    <a:lumMod val="10000"/>
                  </a:schemeClr>
                </a:solidFill>
              </a:rPr>
              <a:t> </a:t>
            </a:r>
            <a:r>
              <a:rPr lang="fr-CH" altLang="it-CH" sz="1800" b="1" dirty="0" err="1">
                <a:solidFill>
                  <a:schemeClr val="accent4">
                    <a:lumMod val="10000"/>
                  </a:schemeClr>
                </a:solidFill>
              </a:rPr>
              <a:t>fuggire</a:t>
            </a:r>
            <a:r>
              <a:rPr lang="fr-CH" altLang="it-CH" sz="1800" b="1" dirty="0">
                <a:solidFill>
                  <a:schemeClr val="accent4">
                    <a:lumMod val="10000"/>
                  </a:schemeClr>
                </a:solidFill>
              </a:rPr>
              <a:t>.</a:t>
            </a:r>
            <a:endParaRPr lang="fr-CH" altLang="it-CH" sz="1400" b="1" dirty="0">
              <a:solidFill>
                <a:schemeClr val="accent4">
                  <a:lumMod val="10000"/>
                </a:schemeClr>
              </a:solidFill>
            </a:endParaRPr>
          </a:p>
        </p:txBody>
      </p:sp>
      <p:pic>
        <p:nvPicPr>
          <p:cNvPr id="154629" name="Picture 5" descr="C:\Users\Enrico\Desktop\DY jpeg.jpg">
            <a:extLst>
              <a:ext uri="{FF2B5EF4-FFF2-40B4-BE49-F238E27FC236}">
                <a16:creationId xmlns:a16="http://schemas.microsoft.com/office/drawing/2014/main" id="{E8A79066-4E6A-F636-D6D5-284B62A6268C}"/>
              </a:ext>
            </a:extLst>
          </p:cNvPr>
          <p:cNvPicPr>
            <a:picLocks noChangeAspect="1" noChangeArrowheads="1"/>
          </p:cNvPicPr>
          <p:nvPr/>
        </p:nvPicPr>
        <p:blipFill>
          <a:blip r:embed="rId3"/>
          <a:srcRect l="11703" t="11821" r="3397" b="11594"/>
          <a:stretch>
            <a:fillRect/>
          </a:stretch>
        </p:blipFill>
        <p:spPr bwMode="auto">
          <a:xfrm>
            <a:off x="4359275" y="404813"/>
            <a:ext cx="4419600" cy="2160587"/>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54632" name="Picture 5" descr="Dayr Yasine subito dopo l'occupazione 1948">
            <a:extLst>
              <a:ext uri="{FF2B5EF4-FFF2-40B4-BE49-F238E27FC236}">
                <a16:creationId xmlns:a16="http://schemas.microsoft.com/office/drawing/2014/main" id="{A20FD411-6D27-D277-D7C7-68C568465701}"/>
              </a:ext>
            </a:extLst>
          </p:cNvPr>
          <p:cNvPicPr>
            <a:picLocks noChangeAspect="1" noChangeArrowheads="1"/>
          </p:cNvPicPr>
          <p:nvPr/>
        </p:nvPicPr>
        <p:blipFill rotWithShape="1">
          <a:blip r:embed="rId4"/>
          <a:srcRect l="3652" t="1315" r="3449" b="421"/>
          <a:stretch/>
        </p:blipFill>
        <p:spPr bwMode="auto">
          <a:xfrm>
            <a:off x="3990975" y="4171950"/>
            <a:ext cx="4787900" cy="1958975"/>
          </a:xfrm>
          <a:prstGeom prst="rect">
            <a:avLst/>
          </a:prstGeom>
          <a:ln w="19050">
            <a:solidFill>
              <a:schemeClr val="tx1"/>
            </a:solidFill>
            <a:miter lim="800000"/>
            <a:headEnd/>
            <a:tailEnd/>
          </a:ln>
          <a:effectLst>
            <a:outerShdw blurRad="292100" dist="139700" dir="2700000" algn="tl" rotWithShape="0">
              <a:srgbClr val="333333">
                <a:alpha val="65000"/>
              </a:srgbClr>
            </a:outerShdw>
          </a:effectLst>
        </p:spPr>
      </p:pic>
      <p:pic>
        <p:nvPicPr>
          <p:cNvPr id="148488" name="Picture 7">
            <a:extLst>
              <a:ext uri="{FF2B5EF4-FFF2-40B4-BE49-F238E27FC236}">
                <a16:creationId xmlns:a16="http://schemas.microsoft.com/office/drawing/2014/main" id="{FD762683-925B-BFB7-10E1-929502E4F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9450"/>
          <a:stretch>
            <a:fillRect/>
          </a:stretch>
        </p:blipFill>
        <p:spPr bwMode="auto">
          <a:xfrm>
            <a:off x="611188" y="404813"/>
            <a:ext cx="3573462" cy="21605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attacco a Dayr Aban  1948">
            <a:extLst>
              <a:ext uri="{FF2B5EF4-FFF2-40B4-BE49-F238E27FC236}">
                <a16:creationId xmlns:a16="http://schemas.microsoft.com/office/drawing/2014/main" id="{46312A38-957E-5652-86F0-8AA242DBCAA0}"/>
              </a:ext>
            </a:extLst>
          </p:cNvPr>
          <p:cNvPicPr>
            <a:picLocks noChangeAspect="1" noChangeArrowheads="1"/>
          </p:cNvPicPr>
          <p:nvPr/>
        </p:nvPicPr>
        <p:blipFill>
          <a:blip r:embed="rId6">
            <a:lum bright="-10000" contrast="10000"/>
          </a:blip>
          <a:srcRect b="5415"/>
          <a:stretch>
            <a:fillRect/>
          </a:stretch>
        </p:blipFill>
        <p:spPr bwMode="auto">
          <a:xfrm>
            <a:off x="611188" y="4171950"/>
            <a:ext cx="3116262" cy="19716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4" name="Figura a mano libera: forma 3">
            <a:extLst>
              <a:ext uri="{FF2B5EF4-FFF2-40B4-BE49-F238E27FC236}">
                <a16:creationId xmlns:a16="http://schemas.microsoft.com/office/drawing/2014/main" id="{ED211B5F-C73E-AFE3-6120-9BE66044935D}"/>
              </a:ext>
            </a:extLst>
          </p:cNvPr>
          <p:cNvSpPr/>
          <p:nvPr/>
        </p:nvSpPr>
        <p:spPr>
          <a:xfrm>
            <a:off x="109538" y="903288"/>
            <a:ext cx="1727200" cy="3371850"/>
          </a:xfrm>
          <a:custGeom>
            <a:avLst/>
            <a:gdLst>
              <a:gd name="connsiteX0" fmla="*/ 956838 w 1729355"/>
              <a:gd name="connsiteY0" fmla="*/ 3371637 h 3371637"/>
              <a:gd name="connsiteX1" fmla="*/ 795972 w 1729355"/>
              <a:gd name="connsiteY1" fmla="*/ 3134571 h 3371637"/>
              <a:gd name="connsiteX2" fmla="*/ 702838 w 1729355"/>
              <a:gd name="connsiteY2" fmla="*/ 2829771 h 3371637"/>
              <a:gd name="connsiteX3" fmla="*/ 558905 w 1729355"/>
              <a:gd name="connsiteY3" fmla="*/ 2558837 h 3371637"/>
              <a:gd name="connsiteX4" fmla="*/ 381105 w 1729355"/>
              <a:gd name="connsiteY4" fmla="*/ 2245571 h 3371637"/>
              <a:gd name="connsiteX5" fmla="*/ 152505 w 1729355"/>
              <a:gd name="connsiteY5" fmla="*/ 1830704 h 3371637"/>
              <a:gd name="connsiteX6" fmla="*/ 50905 w 1729355"/>
              <a:gd name="connsiteY6" fmla="*/ 1517437 h 3371637"/>
              <a:gd name="connsiteX7" fmla="*/ 105 w 1729355"/>
              <a:gd name="connsiteY7" fmla="*/ 1204171 h 3371637"/>
              <a:gd name="connsiteX8" fmla="*/ 42438 w 1729355"/>
              <a:gd name="connsiteY8" fmla="*/ 899371 h 3371637"/>
              <a:gd name="connsiteX9" fmla="*/ 186372 w 1729355"/>
              <a:gd name="connsiteY9" fmla="*/ 543771 h 3371637"/>
              <a:gd name="connsiteX10" fmla="*/ 271038 w 1729355"/>
              <a:gd name="connsiteY10" fmla="*/ 425237 h 3371637"/>
              <a:gd name="connsiteX11" fmla="*/ 474238 w 1729355"/>
              <a:gd name="connsiteY11" fmla="*/ 238971 h 3371637"/>
              <a:gd name="connsiteX12" fmla="*/ 812905 w 1729355"/>
              <a:gd name="connsiteY12" fmla="*/ 35771 h 3371637"/>
              <a:gd name="connsiteX13" fmla="*/ 1007638 w 1729355"/>
              <a:gd name="connsiteY13" fmla="*/ 1904 h 3371637"/>
              <a:gd name="connsiteX14" fmla="*/ 1430972 w 1729355"/>
              <a:gd name="connsiteY14" fmla="*/ 10371 h 3371637"/>
              <a:gd name="connsiteX15" fmla="*/ 1583372 w 1729355"/>
              <a:gd name="connsiteY15" fmla="*/ 61171 h 3371637"/>
              <a:gd name="connsiteX16" fmla="*/ 1684972 w 1729355"/>
              <a:gd name="connsiteY16" fmla="*/ 111971 h 3371637"/>
              <a:gd name="connsiteX17" fmla="*/ 1727305 w 1729355"/>
              <a:gd name="connsiteY17" fmla="*/ 137371 h 3371637"/>
              <a:gd name="connsiteX18" fmla="*/ 1718838 w 1729355"/>
              <a:gd name="connsiteY18" fmla="*/ 145837 h 3371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729355" h="3371637">
                <a:moveTo>
                  <a:pt x="956838" y="3371637"/>
                </a:moveTo>
                <a:cubicBezTo>
                  <a:pt x="897571" y="3298259"/>
                  <a:pt x="838305" y="3224882"/>
                  <a:pt x="795972" y="3134571"/>
                </a:cubicBezTo>
                <a:cubicBezTo>
                  <a:pt x="753639" y="3044260"/>
                  <a:pt x="742349" y="2925727"/>
                  <a:pt x="702838" y="2829771"/>
                </a:cubicBezTo>
                <a:cubicBezTo>
                  <a:pt x="663327" y="2733815"/>
                  <a:pt x="558905" y="2558837"/>
                  <a:pt x="558905" y="2558837"/>
                </a:cubicBezTo>
                <a:cubicBezTo>
                  <a:pt x="505283" y="2461470"/>
                  <a:pt x="448838" y="2366926"/>
                  <a:pt x="381105" y="2245571"/>
                </a:cubicBezTo>
                <a:cubicBezTo>
                  <a:pt x="313372" y="2124215"/>
                  <a:pt x="207538" y="1952060"/>
                  <a:pt x="152505" y="1830704"/>
                </a:cubicBezTo>
                <a:cubicBezTo>
                  <a:pt x="97472" y="1709348"/>
                  <a:pt x="76305" y="1621859"/>
                  <a:pt x="50905" y="1517437"/>
                </a:cubicBezTo>
                <a:cubicBezTo>
                  <a:pt x="25505" y="1413015"/>
                  <a:pt x="1516" y="1307182"/>
                  <a:pt x="105" y="1204171"/>
                </a:cubicBezTo>
                <a:cubicBezTo>
                  <a:pt x="-1306" y="1101160"/>
                  <a:pt x="11394" y="1009438"/>
                  <a:pt x="42438" y="899371"/>
                </a:cubicBezTo>
                <a:cubicBezTo>
                  <a:pt x="73482" y="789304"/>
                  <a:pt x="148272" y="622793"/>
                  <a:pt x="186372" y="543771"/>
                </a:cubicBezTo>
                <a:cubicBezTo>
                  <a:pt x="224472" y="464749"/>
                  <a:pt x="223060" y="476037"/>
                  <a:pt x="271038" y="425237"/>
                </a:cubicBezTo>
                <a:cubicBezTo>
                  <a:pt x="319016" y="374437"/>
                  <a:pt x="383927" y="303882"/>
                  <a:pt x="474238" y="238971"/>
                </a:cubicBezTo>
                <a:cubicBezTo>
                  <a:pt x="564549" y="174060"/>
                  <a:pt x="724005" y="75282"/>
                  <a:pt x="812905" y="35771"/>
                </a:cubicBezTo>
                <a:cubicBezTo>
                  <a:pt x="901805" y="-3740"/>
                  <a:pt x="904627" y="6137"/>
                  <a:pt x="1007638" y="1904"/>
                </a:cubicBezTo>
                <a:cubicBezTo>
                  <a:pt x="1110649" y="-2329"/>
                  <a:pt x="1335016" y="493"/>
                  <a:pt x="1430972" y="10371"/>
                </a:cubicBezTo>
                <a:cubicBezTo>
                  <a:pt x="1526928" y="20249"/>
                  <a:pt x="1541039" y="44238"/>
                  <a:pt x="1583372" y="61171"/>
                </a:cubicBezTo>
                <a:cubicBezTo>
                  <a:pt x="1625705" y="78104"/>
                  <a:pt x="1660983" y="99271"/>
                  <a:pt x="1684972" y="111971"/>
                </a:cubicBezTo>
                <a:cubicBezTo>
                  <a:pt x="1708961" y="124671"/>
                  <a:pt x="1727305" y="137371"/>
                  <a:pt x="1727305" y="137371"/>
                </a:cubicBezTo>
                <a:cubicBezTo>
                  <a:pt x="1732949" y="143015"/>
                  <a:pt x="1725893" y="144426"/>
                  <a:pt x="1718838" y="145837"/>
                </a:cubicBezTo>
              </a:path>
            </a:pathLst>
          </a:custGeom>
          <a:noFill/>
          <a:ln w="38100">
            <a:solidFill>
              <a:schemeClr val="accent4">
                <a:lumMod val="1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309EC487-E4A6-B597-7E9B-B0518A11272E}"/>
              </a:ext>
            </a:extLst>
          </p:cNvPr>
          <p:cNvSpPr txBox="1"/>
          <p:nvPr/>
        </p:nvSpPr>
        <p:spPr>
          <a:xfrm>
            <a:off x="1108075" y="350838"/>
            <a:ext cx="2876550" cy="415925"/>
          </a:xfrm>
          <a:prstGeom prst="rect">
            <a:avLst/>
          </a:prstGeom>
          <a:noFill/>
        </p:spPr>
        <p:txBody>
          <a:bodyPr>
            <a:spAutoFit/>
          </a:bodyPr>
          <a:lstStyle/>
          <a:p>
            <a:pPr algn="ctr" eaLnBrk="1" hangingPunct="1">
              <a:defRPr/>
            </a:pPr>
            <a:r>
              <a:rPr lang="it-CH" sz="1050" b="1" dirty="0">
                <a:solidFill>
                  <a:srgbClr val="DADADA">
                    <a:lumMod val="10000"/>
                  </a:srgbClr>
                </a:solidFill>
                <a:latin typeface="Arial" charset="0"/>
                <a:cs typeface="Arial" charset="0"/>
              </a:rPr>
              <a:t>Attacco al villaggio palestinese di                        </a:t>
            </a:r>
            <a:r>
              <a:rPr lang="it-CH" sz="1050" b="1" dirty="0" err="1">
                <a:solidFill>
                  <a:srgbClr val="DADADA">
                    <a:lumMod val="10000"/>
                  </a:srgbClr>
                </a:solidFill>
                <a:latin typeface="Arial" charset="0"/>
                <a:cs typeface="Arial" charset="0"/>
              </a:rPr>
              <a:t>Dayr</a:t>
            </a:r>
            <a:r>
              <a:rPr lang="it-CH" sz="1050" b="1" dirty="0">
                <a:solidFill>
                  <a:srgbClr val="DADADA">
                    <a:lumMod val="10000"/>
                  </a:srgbClr>
                </a:solidFill>
                <a:latin typeface="Arial" charset="0"/>
                <a:cs typeface="Arial" charset="0"/>
              </a:rPr>
              <a:t> </a:t>
            </a:r>
            <a:r>
              <a:rPr lang="it-CH" sz="1050" b="1" dirty="0" err="1">
                <a:solidFill>
                  <a:srgbClr val="DADADA">
                    <a:lumMod val="10000"/>
                  </a:srgbClr>
                </a:solidFill>
                <a:latin typeface="Arial" charset="0"/>
                <a:cs typeface="Arial" charset="0"/>
              </a:rPr>
              <a:t>Aban</a:t>
            </a:r>
            <a:r>
              <a:rPr lang="it-CH" sz="1050" b="1" dirty="0">
                <a:solidFill>
                  <a:srgbClr val="DADADA">
                    <a:lumMod val="10000"/>
                  </a:srgbClr>
                </a:solidFill>
                <a:latin typeface="Arial" charset="0"/>
                <a:cs typeface="Arial" charset="0"/>
              </a:rPr>
              <a:t>, distretto di Gerusalemme</a:t>
            </a:r>
          </a:p>
        </p:txBody>
      </p:sp>
      <p:sp>
        <p:nvSpPr>
          <p:cNvPr id="148491" name="CasellaDiTesto 2">
            <a:extLst>
              <a:ext uri="{FF2B5EF4-FFF2-40B4-BE49-F238E27FC236}">
                <a16:creationId xmlns:a16="http://schemas.microsoft.com/office/drawing/2014/main" id="{D80D04C9-ECDD-B604-7DFC-12367B26CA23}"/>
              </a:ext>
            </a:extLst>
          </p:cNvPr>
          <p:cNvSpPr txBox="1">
            <a:spLocks noChangeArrowheads="1"/>
          </p:cNvSpPr>
          <p:nvPr/>
        </p:nvSpPr>
        <p:spPr bwMode="auto">
          <a:xfrm>
            <a:off x="4359275" y="2622550"/>
            <a:ext cx="4029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dirty="0" err="1">
                <a:solidFill>
                  <a:srgbClr val="FFFFFF"/>
                </a:solidFill>
              </a:rPr>
              <a:t>Deir</a:t>
            </a:r>
            <a:r>
              <a:rPr lang="it-CH" altLang="it-CH" sz="1400" dirty="0">
                <a:solidFill>
                  <a:srgbClr val="FFFFFF"/>
                </a:solidFill>
              </a:rPr>
              <a:t> Yassin dopo il massacro di 254 palestinesi </a:t>
            </a:r>
          </a:p>
        </p:txBody>
      </p:sp>
      <p:sp>
        <p:nvSpPr>
          <p:cNvPr id="2" name="Rettangolo 1">
            <a:extLst>
              <a:ext uri="{FF2B5EF4-FFF2-40B4-BE49-F238E27FC236}">
                <a16:creationId xmlns:a16="http://schemas.microsoft.com/office/drawing/2014/main" id="{A3434DBD-595A-1E7B-3084-BA5C8331EB5B}"/>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8487" name="CasellaDiTesto 2">
            <a:extLst>
              <a:ext uri="{FF2B5EF4-FFF2-40B4-BE49-F238E27FC236}">
                <a16:creationId xmlns:a16="http://schemas.microsoft.com/office/drawing/2014/main" id="{EA95CDE0-74B1-A5F1-77D2-F4B86808406D}"/>
              </a:ext>
            </a:extLst>
          </p:cNvPr>
          <p:cNvSpPr txBox="1">
            <a:spLocks noChangeArrowheads="1"/>
          </p:cNvSpPr>
          <p:nvPr/>
        </p:nvSpPr>
        <p:spPr bwMode="auto">
          <a:xfrm>
            <a:off x="1512888" y="6191250"/>
            <a:ext cx="1728787"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dirty="0" err="1">
                <a:solidFill>
                  <a:srgbClr val="FFFFFF"/>
                </a:solidFill>
              </a:rPr>
              <a:t>Bombardamento</a:t>
            </a:r>
            <a:endParaRPr lang="fr-CH" altLang="it-CH" sz="1400" dirty="0">
              <a:solidFill>
                <a:srgbClr val="FFFFFF"/>
              </a:solidFill>
            </a:endParaRPr>
          </a:p>
        </p:txBody>
      </p:sp>
      <p:sp>
        <p:nvSpPr>
          <p:cNvPr id="148486" name="CasellaDiTesto 1">
            <a:extLst>
              <a:ext uri="{FF2B5EF4-FFF2-40B4-BE49-F238E27FC236}">
                <a16:creationId xmlns:a16="http://schemas.microsoft.com/office/drawing/2014/main" id="{4853279B-5907-3630-3752-CD0C9C8F2E03}"/>
              </a:ext>
            </a:extLst>
          </p:cNvPr>
          <p:cNvSpPr txBox="1">
            <a:spLocks noChangeArrowheads="1"/>
          </p:cNvSpPr>
          <p:nvPr/>
        </p:nvSpPr>
        <p:spPr bwMode="auto">
          <a:xfrm>
            <a:off x="4894263" y="6161088"/>
            <a:ext cx="334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400" dirty="0" err="1">
                <a:solidFill>
                  <a:srgbClr val="FFFFFF"/>
                </a:solidFill>
              </a:rPr>
              <a:t>Deir</a:t>
            </a:r>
            <a:r>
              <a:rPr lang="it-CH" altLang="it-CH" sz="1400" dirty="0">
                <a:solidFill>
                  <a:srgbClr val="FFFFFF"/>
                </a:solidFill>
              </a:rPr>
              <a:t> Yassin invasa dalle bande sioniste</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4" descr="se ne vanno per forza 2">
            <a:extLst>
              <a:ext uri="{FF2B5EF4-FFF2-40B4-BE49-F238E27FC236}">
                <a16:creationId xmlns:a16="http://schemas.microsoft.com/office/drawing/2014/main" id="{314BA287-6222-D480-749C-C6B72BE967D9}"/>
              </a:ext>
            </a:extLst>
          </p:cNvPr>
          <p:cNvPicPr>
            <a:picLocks noChangeAspect="1" noChangeArrowheads="1"/>
          </p:cNvPicPr>
          <p:nvPr/>
        </p:nvPicPr>
        <p:blipFill>
          <a:blip r:embed="rId3"/>
          <a:srcRect/>
          <a:stretch>
            <a:fillRect/>
          </a:stretch>
        </p:blipFill>
        <p:spPr bwMode="auto">
          <a:xfrm>
            <a:off x="179388" y="4076700"/>
            <a:ext cx="3960812" cy="26368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8246" name="Picture 5" descr="se ne vanno per forza 3">
            <a:extLst>
              <a:ext uri="{FF2B5EF4-FFF2-40B4-BE49-F238E27FC236}">
                <a16:creationId xmlns:a16="http://schemas.microsoft.com/office/drawing/2014/main" id="{6F916BA1-67E2-13A1-6C2E-571734AB20F2}"/>
              </a:ext>
            </a:extLst>
          </p:cNvPr>
          <p:cNvPicPr>
            <a:picLocks noChangeAspect="1" noChangeArrowheads="1"/>
          </p:cNvPicPr>
          <p:nvPr/>
        </p:nvPicPr>
        <p:blipFill rotWithShape="1">
          <a:blip r:embed="rId4"/>
          <a:srcRect/>
          <a:stretch/>
        </p:blipFill>
        <p:spPr bwMode="auto">
          <a:xfrm>
            <a:off x="179388" y="188913"/>
            <a:ext cx="2676525" cy="33115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0532" name="Text Box 6">
            <a:extLst>
              <a:ext uri="{FF2B5EF4-FFF2-40B4-BE49-F238E27FC236}">
                <a16:creationId xmlns:a16="http://schemas.microsoft.com/office/drawing/2014/main" id="{AB5A4AC6-46BE-611F-F1B3-69E1EE548D45}"/>
              </a:ext>
            </a:extLst>
          </p:cNvPr>
          <p:cNvSpPr txBox="1">
            <a:spLocks noChangeArrowheads="1"/>
          </p:cNvSpPr>
          <p:nvPr/>
        </p:nvSpPr>
        <p:spPr bwMode="auto">
          <a:xfrm>
            <a:off x="3371850" y="692150"/>
            <a:ext cx="1271588"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t>1948-1949                                       Molti palestinesi di Jaffa,  Akko e Haifa devono fuggire via mare</a:t>
            </a:r>
          </a:p>
          <a:p>
            <a:pPr algn="r" eaLnBrk="1" hangingPunct="1">
              <a:spcBef>
                <a:spcPct val="50000"/>
              </a:spcBef>
              <a:buFontTx/>
              <a:buNone/>
            </a:pPr>
            <a:r>
              <a:rPr lang="fr-CH" altLang="it-CH" sz="1400" b="1"/>
              <a:t>Foto: Haifa</a:t>
            </a:r>
          </a:p>
        </p:txBody>
      </p:sp>
      <p:sp>
        <p:nvSpPr>
          <p:cNvPr id="150533" name="Text Box 7">
            <a:extLst>
              <a:ext uri="{FF2B5EF4-FFF2-40B4-BE49-F238E27FC236}">
                <a16:creationId xmlns:a16="http://schemas.microsoft.com/office/drawing/2014/main" id="{A16D76B9-60F9-FA6E-40AC-712235069708}"/>
              </a:ext>
            </a:extLst>
          </p:cNvPr>
          <p:cNvSpPr txBox="1">
            <a:spLocks noChangeArrowheads="1"/>
          </p:cNvSpPr>
          <p:nvPr/>
        </p:nvSpPr>
        <p:spPr bwMode="auto">
          <a:xfrm>
            <a:off x="179388" y="3500438"/>
            <a:ext cx="28432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Le milizie sioniste costringono i palestinesi ad andarsene</a:t>
            </a:r>
            <a:endParaRPr lang="it-IT" altLang="it-CH" sz="1400" b="1">
              <a:solidFill>
                <a:srgbClr val="FFFFFF"/>
              </a:solidFill>
            </a:endParaRPr>
          </a:p>
        </p:txBody>
      </p:sp>
      <p:sp>
        <p:nvSpPr>
          <p:cNvPr id="150534" name="Text Box 9">
            <a:extLst>
              <a:ext uri="{FF2B5EF4-FFF2-40B4-BE49-F238E27FC236}">
                <a16:creationId xmlns:a16="http://schemas.microsoft.com/office/drawing/2014/main" id="{D79F73DB-F14A-FA80-B6CE-D277E9832A06}"/>
              </a:ext>
            </a:extLst>
          </p:cNvPr>
          <p:cNvSpPr txBox="1">
            <a:spLocks noChangeArrowheads="1"/>
          </p:cNvSpPr>
          <p:nvPr/>
        </p:nvSpPr>
        <p:spPr bwMode="auto">
          <a:xfrm>
            <a:off x="4200525" y="4732338"/>
            <a:ext cx="863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400" b="1"/>
              <a:t>1947- 1948</a:t>
            </a:r>
            <a:endParaRPr lang="it-IT" altLang="it-CH" sz="2400" b="1"/>
          </a:p>
        </p:txBody>
      </p:sp>
      <p:pic>
        <p:nvPicPr>
          <p:cNvPr id="11" name="Immagine 10">
            <a:extLst>
              <a:ext uri="{FF2B5EF4-FFF2-40B4-BE49-F238E27FC236}">
                <a16:creationId xmlns:a16="http://schemas.microsoft.com/office/drawing/2014/main" id="{F38EF0C4-D278-F489-9315-FF413617A99B}"/>
              </a:ext>
            </a:extLst>
          </p:cNvPr>
          <p:cNvPicPr>
            <a:picLocks noChangeAspect="1"/>
          </p:cNvPicPr>
          <p:nvPr/>
        </p:nvPicPr>
        <p:blipFill>
          <a:blip r:embed="rId5"/>
          <a:stretch>
            <a:fillRect/>
          </a:stretch>
        </p:blipFill>
        <p:spPr>
          <a:xfrm>
            <a:off x="4741863" y="188913"/>
            <a:ext cx="4181475" cy="3311525"/>
          </a:xfrm>
          <a:prstGeom prst="rect">
            <a:avLst/>
          </a:prstGeom>
          <a:ln w="28575">
            <a:solidFill>
              <a:schemeClr val="tx1"/>
            </a:solidFill>
          </a:ln>
          <a:effectLst>
            <a:outerShdw blurRad="292100" dist="139700" dir="2700000" algn="tl" rotWithShape="0">
              <a:srgbClr val="333333">
                <a:alpha val="65000"/>
              </a:srgbClr>
            </a:outerShdw>
          </a:effectLst>
        </p:spPr>
      </p:pic>
      <p:sp>
        <p:nvSpPr>
          <p:cNvPr id="172041" name="Text Box 8">
            <a:extLst>
              <a:ext uri="{FF2B5EF4-FFF2-40B4-BE49-F238E27FC236}">
                <a16:creationId xmlns:a16="http://schemas.microsoft.com/office/drawing/2014/main" id="{6C666B03-9110-CADE-15AC-01D8A4775226}"/>
              </a:ext>
            </a:extLst>
          </p:cNvPr>
          <p:cNvSpPr txBox="1">
            <a:spLocks noChangeArrowheads="1"/>
          </p:cNvSpPr>
          <p:nvPr/>
        </p:nvSpPr>
        <p:spPr bwMode="auto">
          <a:xfrm>
            <a:off x="3319463" y="3597275"/>
            <a:ext cx="3816350" cy="37306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I </a:t>
            </a:r>
            <a:r>
              <a:rPr lang="fr-CH" altLang="it-CH" sz="1800" b="1" dirty="0" err="1">
                <a:solidFill>
                  <a:schemeClr val="accent4">
                    <a:lumMod val="10000"/>
                  </a:schemeClr>
                </a:solidFill>
              </a:rPr>
              <a:t>sionisti</a:t>
            </a:r>
            <a:r>
              <a:rPr lang="fr-CH" altLang="it-CH" sz="1800" b="1" dirty="0">
                <a:solidFill>
                  <a:schemeClr val="accent4">
                    <a:lumMod val="10000"/>
                  </a:schemeClr>
                </a:solidFill>
              </a:rPr>
              <a:t> </a:t>
            </a:r>
            <a:r>
              <a:rPr lang="fr-CH" altLang="it-CH" sz="1800" b="1" dirty="0" err="1">
                <a:solidFill>
                  <a:schemeClr val="accent4">
                    <a:lumMod val="10000"/>
                  </a:schemeClr>
                </a:solidFill>
              </a:rPr>
              <a:t>scacciano</a:t>
            </a:r>
            <a:r>
              <a:rPr lang="fr-CH" altLang="it-CH" sz="1800" b="1" dirty="0">
                <a:solidFill>
                  <a:schemeClr val="accent4">
                    <a:lumMod val="10000"/>
                  </a:schemeClr>
                </a:solidFill>
              </a:rPr>
              <a:t> i palestinesi</a:t>
            </a:r>
            <a:endParaRPr lang="it-IT" altLang="it-CH" sz="1800" b="1" dirty="0">
              <a:solidFill>
                <a:schemeClr val="accent4">
                  <a:lumMod val="10000"/>
                </a:schemeClr>
              </a:solidFill>
            </a:endParaRPr>
          </a:p>
        </p:txBody>
      </p:sp>
      <p:sp>
        <p:nvSpPr>
          <p:cNvPr id="150537" name="Slide Number Placeholder 3">
            <a:extLst>
              <a:ext uri="{FF2B5EF4-FFF2-40B4-BE49-F238E27FC236}">
                <a16:creationId xmlns:a16="http://schemas.microsoft.com/office/drawing/2014/main" id="{61DC85BF-5515-92A2-7820-21BB9F766B85}"/>
              </a:ext>
            </a:extLst>
          </p:cNvPr>
          <p:cNvSpPr>
            <a:spLocks noGrp="1"/>
          </p:cNvSpPr>
          <p:nvPr>
            <p:ph type="sldNum" sz="quarter" idx="12"/>
          </p:nvPr>
        </p:nvSpPr>
        <p:spPr>
          <a:xfrm>
            <a:off x="8110538" y="3641725"/>
            <a:ext cx="6016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F9A3FD3-C5A6-49FA-A0B4-12FDF2BE3B54}" type="slidenum">
              <a:rPr lang="it-IT" altLang="it-CH" sz="1400" b="1" smtClean="0">
                <a:solidFill>
                  <a:srgbClr val="FFFFFF"/>
                </a:solidFill>
              </a:rPr>
              <a:pPr>
                <a:spcBef>
                  <a:spcPct val="0"/>
                </a:spcBef>
                <a:buFontTx/>
                <a:buNone/>
              </a:pPr>
              <a:t>34</a:t>
            </a:fld>
            <a:endParaRPr lang="it-IT" altLang="it-CH" sz="1400" b="1">
              <a:solidFill>
                <a:srgbClr val="FFFFFF"/>
              </a:solidFill>
            </a:endParaRPr>
          </a:p>
        </p:txBody>
      </p:sp>
      <p:pic>
        <p:nvPicPr>
          <p:cNvPr id="2" name="Immagine 1">
            <a:extLst>
              <a:ext uri="{FF2B5EF4-FFF2-40B4-BE49-F238E27FC236}">
                <a16:creationId xmlns:a16="http://schemas.microsoft.com/office/drawing/2014/main" id="{4EB15C0F-E350-3274-5B53-8E3D6322C2E6}"/>
              </a:ext>
            </a:extLst>
          </p:cNvPr>
          <p:cNvPicPr>
            <a:picLocks noChangeAspect="1"/>
          </p:cNvPicPr>
          <p:nvPr/>
        </p:nvPicPr>
        <p:blipFill>
          <a:blip r:embed="rId6"/>
          <a:stretch>
            <a:fillRect/>
          </a:stretch>
        </p:blipFill>
        <p:spPr>
          <a:xfrm>
            <a:off x="5081588" y="4067175"/>
            <a:ext cx="3843337" cy="2641600"/>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8E1088CD-0342-48D9-7AC6-B8AF13E2593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a:extLst>
              <a:ext uri="{FF2B5EF4-FFF2-40B4-BE49-F238E27FC236}">
                <a16:creationId xmlns:a16="http://schemas.microsoft.com/office/drawing/2014/main" id="{21116291-8EAB-257E-33F5-20BCE41312BB}"/>
              </a:ext>
            </a:extLst>
          </p:cNvPr>
          <p:cNvSpPr>
            <a:spLocks noGrp="1"/>
          </p:cNvSpPr>
          <p:nvPr>
            <p:ph type="sldNum" sz="quarter" idx="12"/>
          </p:nvPr>
        </p:nvSpPr>
        <p:spPr>
          <a:xfrm>
            <a:off x="7956550" y="5876925"/>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F40110C-E2E2-4B07-83DD-671F33D36943}" type="slidenum">
              <a:rPr lang="it-IT" altLang="it-CH" sz="1400" b="1" smtClean="0">
                <a:solidFill>
                  <a:srgbClr val="FFFFFF"/>
                </a:solidFill>
              </a:rPr>
              <a:pPr>
                <a:spcBef>
                  <a:spcPct val="0"/>
                </a:spcBef>
                <a:buFontTx/>
                <a:buNone/>
              </a:pPr>
              <a:t>35</a:t>
            </a:fld>
            <a:endParaRPr lang="it-IT" altLang="it-CH" sz="1400" b="1">
              <a:solidFill>
                <a:srgbClr val="FFFFFF"/>
              </a:solidFill>
            </a:endParaRPr>
          </a:p>
        </p:txBody>
      </p:sp>
      <p:pic>
        <p:nvPicPr>
          <p:cNvPr id="139272" name="Picture 10" descr="RefugeesOnTheMove-10-30-1948-Jalil_3">
            <a:extLst>
              <a:ext uri="{FF2B5EF4-FFF2-40B4-BE49-F238E27FC236}">
                <a16:creationId xmlns:a16="http://schemas.microsoft.com/office/drawing/2014/main" id="{36B8189E-FCE4-7332-8D19-DE5F97D253D8}"/>
              </a:ext>
            </a:extLst>
          </p:cNvPr>
          <p:cNvPicPr>
            <a:picLocks noChangeAspect="1" noChangeArrowheads="1"/>
          </p:cNvPicPr>
          <p:nvPr/>
        </p:nvPicPr>
        <p:blipFill>
          <a:blip r:embed="rId3">
            <a:lum bright="-10000" contrast="10000"/>
          </a:blip>
          <a:srcRect/>
          <a:stretch>
            <a:fillRect/>
          </a:stretch>
        </p:blipFill>
        <p:spPr bwMode="auto">
          <a:xfrm>
            <a:off x="3924300" y="328613"/>
            <a:ext cx="4924425" cy="32924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39270" name="Picture 16" descr="profughi 48 buono">
            <a:extLst>
              <a:ext uri="{FF2B5EF4-FFF2-40B4-BE49-F238E27FC236}">
                <a16:creationId xmlns:a16="http://schemas.microsoft.com/office/drawing/2014/main" id="{89E7904C-FDBD-4CBD-737B-2BACB03A3EA6}"/>
              </a:ext>
            </a:extLst>
          </p:cNvPr>
          <p:cNvPicPr>
            <a:picLocks noChangeAspect="1" noChangeArrowheads="1"/>
          </p:cNvPicPr>
          <p:nvPr/>
        </p:nvPicPr>
        <p:blipFill>
          <a:blip r:embed="rId4"/>
          <a:srcRect/>
          <a:stretch>
            <a:fillRect/>
          </a:stretch>
        </p:blipFill>
        <p:spPr bwMode="auto">
          <a:xfrm>
            <a:off x="395288" y="2949575"/>
            <a:ext cx="5040312" cy="35798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0F618BC0-B83C-8732-17E6-DA74764018BB}"/>
              </a:ext>
            </a:extLst>
          </p:cNvPr>
          <p:cNvSpPr txBox="1"/>
          <p:nvPr/>
        </p:nvSpPr>
        <p:spPr>
          <a:xfrm>
            <a:off x="755650" y="765175"/>
            <a:ext cx="2520950" cy="1492250"/>
          </a:xfrm>
          <a:prstGeom prst="rect">
            <a:avLst/>
          </a:prstGeom>
          <a:solidFill>
            <a:srgbClr val="FFFF00"/>
          </a:solidFill>
          <a:ln w="19050">
            <a:solidFill>
              <a:schemeClr val="accent4">
                <a:lumMod val="10000"/>
              </a:schemeClr>
            </a:solidFill>
          </a:ln>
        </p:spPr>
        <p:txBody>
          <a:bodyPr>
            <a:spAutoFit/>
          </a:bodyPr>
          <a:lstStyle/>
          <a:p>
            <a:pPr algn="ctr">
              <a:defRPr/>
            </a:pPr>
            <a:r>
              <a:rPr lang="en-US" sz="2500" b="1" dirty="0">
                <a:solidFill>
                  <a:schemeClr val="accent4">
                    <a:lumMod val="10000"/>
                  </a:schemeClr>
                </a:solidFill>
              </a:rPr>
              <a:t>1948</a:t>
            </a:r>
          </a:p>
          <a:p>
            <a:pPr algn="ctr">
              <a:defRPr/>
            </a:pPr>
            <a:r>
              <a:rPr lang="en-US" sz="2200" b="1" dirty="0">
                <a:solidFill>
                  <a:schemeClr val="accent4">
                    <a:lumMod val="10000"/>
                  </a:schemeClr>
                </a:solidFill>
              </a:rPr>
              <a:t>I palestinesi </a:t>
            </a:r>
            <a:r>
              <a:rPr lang="en-US" sz="2200" b="1" dirty="0" err="1">
                <a:solidFill>
                  <a:schemeClr val="accent4">
                    <a:lumMod val="10000"/>
                  </a:schemeClr>
                </a:solidFill>
              </a:rPr>
              <a:t>devono</a:t>
            </a:r>
            <a:r>
              <a:rPr lang="en-US" sz="2200" b="1" dirty="0">
                <a:solidFill>
                  <a:schemeClr val="accent4">
                    <a:lumMod val="10000"/>
                  </a:schemeClr>
                </a:solidFill>
              </a:rPr>
              <a:t> </a:t>
            </a:r>
            <a:r>
              <a:rPr lang="en-US" sz="2200" b="1" dirty="0" err="1">
                <a:solidFill>
                  <a:schemeClr val="accent4">
                    <a:lumMod val="10000"/>
                  </a:schemeClr>
                </a:solidFill>
              </a:rPr>
              <a:t>andarsene</a:t>
            </a:r>
            <a:endParaRPr lang="en-US" sz="2200" b="1" dirty="0">
              <a:solidFill>
                <a:schemeClr val="accent4">
                  <a:lumMod val="10000"/>
                </a:schemeClr>
              </a:solidFill>
            </a:endParaRPr>
          </a:p>
        </p:txBody>
      </p:sp>
      <p:sp>
        <p:nvSpPr>
          <p:cNvPr id="152582" name="CasellaDiTesto 2">
            <a:extLst>
              <a:ext uri="{FF2B5EF4-FFF2-40B4-BE49-F238E27FC236}">
                <a16:creationId xmlns:a16="http://schemas.microsoft.com/office/drawing/2014/main" id="{63CD173A-763B-8ED1-4279-A24DBA55F6D3}"/>
              </a:ext>
            </a:extLst>
          </p:cNvPr>
          <p:cNvSpPr txBox="1">
            <a:spLocks noChangeArrowheads="1"/>
          </p:cNvSpPr>
          <p:nvPr/>
        </p:nvSpPr>
        <p:spPr bwMode="auto">
          <a:xfrm>
            <a:off x="5772150" y="4437063"/>
            <a:ext cx="28082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I fuggitivi sono quasi solo donne e bambini perchè gli uomini sono stati uccisi o schiavizzati.</a:t>
            </a:r>
          </a:p>
        </p:txBody>
      </p:sp>
      <p:sp>
        <p:nvSpPr>
          <p:cNvPr id="3" name="Rettangolo 2">
            <a:extLst>
              <a:ext uri="{FF2B5EF4-FFF2-40B4-BE49-F238E27FC236}">
                <a16:creationId xmlns:a16="http://schemas.microsoft.com/office/drawing/2014/main" id="{555DEDCD-D8D7-769C-4649-28AC1F52B47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6">
            <a:extLst>
              <a:ext uri="{FF2B5EF4-FFF2-40B4-BE49-F238E27FC236}">
                <a16:creationId xmlns:a16="http://schemas.microsoft.com/office/drawing/2014/main" id="{59737DF5-5A72-C30D-629D-E205D47AD51C}"/>
              </a:ext>
            </a:extLst>
          </p:cNvPr>
          <p:cNvSpPr>
            <a:spLocks noGrp="1"/>
          </p:cNvSpPr>
          <p:nvPr>
            <p:ph type="sldNum" sz="quarter" idx="12"/>
          </p:nvPr>
        </p:nvSpPr>
        <p:spPr>
          <a:xfrm>
            <a:off x="6588125" y="57848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67DB41C-B9B9-4428-868F-C5EA51F1C0BD}" type="slidenum">
              <a:rPr lang="it-IT" altLang="it-CH" sz="1400" b="1" smtClean="0">
                <a:solidFill>
                  <a:srgbClr val="FFFFFF"/>
                </a:solidFill>
              </a:rPr>
              <a:pPr>
                <a:spcBef>
                  <a:spcPct val="0"/>
                </a:spcBef>
                <a:buFontTx/>
                <a:buNone/>
              </a:pPr>
              <a:t>36</a:t>
            </a:fld>
            <a:endParaRPr lang="it-IT" altLang="it-CH" sz="1400" b="1">
              <a:solidFill>
                <a:srgbClr val="FFFFFF"/>
              </a:solidFill>
            </a:endParaRPr>
          </a:p>
        </p:txBody>
      </p:sp>
      <p:sp>
        <p:nvSpPr>
          <p:cNvPr id="2" name="Rettangolo 1">
            <a:extLst>
              <a:ext uri="{FF2B5EF4-FFF2-40B4-BE49-F238E27FC236}">
                <a16:creationId xmlns:a16="http://schemas.microsoft.com/office/drawing/2014/main" id="{BE42EA47-EAFB-D2AC-9D7D-655022705E6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6" name="Picture 8" descr="The creation of Israel | Anne Frank House">
            <a:extLst>
              <a:ext uri="{FF2B5EF4-FFF2-40B4-BE49-F238E27FC236}">
                <a16:creationId xmlns:a16="http://schemas.microsoft.com/office/drawing/2014/main" id="{6DA80CD2-15C3-BB54-7630-9E3943BB2072}"/>
              </a:ext>
            </a:extLst>
          </p:cNvPr>
          <p:cNvPicPr>
            <a:picLocks noChangeAspect="1" noChangeArrowheads="1"/>
          </p:cNvPicPr>
          <p:nvPr/>
        </p:nvPicPr>
        <p:blipFill>
          <a:blip r:embed="rId3"/>
          <a:srcRect/>
          <a:stretch>
            <a:fillRect/>
          </a:stretch>
        </p:blipFill>
        <p:spPr bwMode="auto">
          <a:xfrm>
            <a:off x="1023938" y="333375"/>
            <a:ext cx="7096125" cy="5321300"/>
          </a:xfrm>
          <a:prstGeom prst="rect">
            <a:avLst/>
          </a:prstGeom>
          <a:ln w="38100">
            <a:solidFill>
              <a:schemeClr val="tx1"/>
            </a:solidFill>
          </a:ln>
          <a:effectLst>
            <a:outerShdw blurRad="292100" dist="139700" dir="2700000" algn="tl" rotWithShape="0">
              <a:srgbClr val="333333">
                <a:alpha val="65000"/>
              </a:srgbClr>
            </a:outerShdw>
          </a:effectLst>
        </p:spPr>
      </p:pic>
      <p:sp>
        <p:nvSpPr>
          <p:cNvPr id="176131" name="Text Box 2">
            <a:extLst>
              <a:ext uri="{FF2B5EF4-FFF2-40B4-BE49-F238E27FC236}">
                <a16:creationId xmlns:a16="http://schemas.microsoft.com/office/drawing/2014/main" id="{BDE58722-987C-C68C-68E0-F5B672C029C5}"/>
              </a:ext>
            </a:extLst>
          </p:cNvPr>
          <p:cNvSpPr txBox="1">
            <a:spLocks noChangeArrowheads="1"/>
          </p:cNvSpPr>
          <p:nvPr/>
        </p:nvSpPr>
        <p:spPr bwMode="auto">
          <a:xfrm>
            <a:off x="2028825" y="5840413"/>
            <a:ext cx="6121400" cy="7080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200" b="1" dirty="0">
                <a:solidFill>
                  <a:schemeClr val="accent4">
                    <a:lumMod val="10000"/>
                  </a:schemeClr>
                </a:solidFill>
              </a:rPr>
              <a:t>14 </a:t>
            </a:r>
            <a:r>
              <a:rPr lang="fr-CH" altLang="it-CH" sz="2200" b="1" dirty="0" err="1">
                <a:solidFill>
                  <a:schemeClr val="accent4">
                    <a:lumMod val="10000"/>
                  </a:schemeClr>
                </a:solidFill>
              </a:rPr>
              <a:t>maggio</a:t>
            </a:r>
            <a:r>
              <a:rPr lang="fr-CH" altLang="it-CH" sz="2200" b="1" dirty="0">
                <a:solidFill>
                  <a:schemeClr val="accent4">
                    <a:lumMod val="10000"/>
                  </a:schemeClr>
                </a:solidFill>
              </a:rPr>
              <a:t> 1948                                                      </a:t>
            </a:r>
            <a:r>
              <a:rPr lang="fr-CH" altLang="it-CH" sz="1800" b="1" dirty="0">
                <a:solidFill>
                  <a:schemeClr val="accent4">
                    <a:lumMod val="10000"/>
                  </a:schemeClr>
                </a:solidFill>
              </a:rPr>
              <a:t>Ben </a:t>
            </a:r>
            <a:r>
              <a:rPr lang="fr-CH" altLang="it-CH" sz="1800" b="1" dirty="0" err="1">
                <a:solidFill>
                  <a:schemeClr val="accent4">
                    <a:lumMod val="10000"/>
                  </a:schemeClr>
                </a:solidFill>
              </a:rPr>
              <a:t>Gurion</a:t>
            </a:r>
            <a:r>
              <a:rPr lang="fr-CH" altLang="it-CH" sz="1800" b="1" dirty="0">
                <a:solidFill>
                  <a:schemeClr val="accent4">
                    <a:lumMod val="10000"/>
                  </a:schemeClr>
                </a:solidFill>
              </a:rPr>
              <a:t> </a:t>
            </a:r>
            <a:r>
              <a:rPr lang="fr-CH" altLang="it-CH" sz="1800" b="1" dirty="0" err="1">
                <a:solidFill>
                  <a:schemeClr val="accent4">
                    <a:lumMod val="10000"/>
                  </a:schemeClr>
                </a:solidFill>
              </a:rPr>
              <a:t>dichiara</a:t>
            </a:r>
            <a:r>
              <a:rPr lang="fr-CH" altLang="it-CH" sz="1800" b="1" dirty="0">
                <a:solidFill>
                  <a:schemeClr val="accent4">
                    <a:lumMod val="10000"/>
                  </a:schemeClr>
                </a:solidFill>
              </a:rPr>
              <a:t> </a:t>
            </a:r>
            <a:r>
              <a:rPr lang="fr-CH" altLang="it-CH" sz="1800" b="1" dirty="0" err="1">
                <a:solidFill>
                  <a:schemeClr val="accent4">
                    <a:lumMod val="10000"/>
                  </a:schemeClr>
                </a:solidFill>
              </a:rPr>
              <a:t>unilateralmente</a:t>
            </a:r>
            <a:r>
              <a:rPr lang="fr-CH" altLang="it-CH" sz="1800" b="1" dirty="0">
                <a:solidFill>
                  <a:schemeClr val="accent4">
                    <a:lumMod val="10000"/>
                  </a:schemeClr>
                </a:solidFill>
              </a:rPr>
              <a:t> lo </a:t>
            </a:r>
            <a:r>
              <a:rPr lang="fr-CH" altLang="it-CH" sz="1800" b="1" dirty="0" err="1">
                <a:solidFill>
                  <a:schemeClr val="accent4">
                    <a:lumMod val="10000"/>
                  </a:schemeClr>
                </a:solidFill>
              </a:rPr>
              <a:t>Stato</a:t>
            </a:r>
            <a:r>
              <a:rPr lang="fr-CH" altLang="it-CH" sz="1800" b="1" dirty="0">
                <a:solidFill>
                  <a:schemeClr val="accent4">
                    <a:lumMod val="10000"/>
                  </a:schemeClr>
                </a:solidFill>
              </a:rPr>
              <a:t> di </a:t>
            </a:r>
            <a:r>
              <a:rPr lang="fr-CH" altLang="it-CH" sz="1800" b="1" dirty="0" err="1">
                <a:solidFill>
                  <a:schemeClr val="accent4">
                    <a:lumMod val="10000"/>
                  </a:schemeClr>
                </a:solidFill>
              </a:rPr>
              <a:t>Israele</a:t>
            </a:r>
            <a:endParaRPr lang="it-IT" altLang="it-CH" sz="1800" b="1" dirty="0">
              <a:solidFill>
                <a:schemeClr val="accent4">
                  <a:lumMod val="10000"/>
                </a:schemeClr>
              </a:solidFill>
            </a:endParaRPr>
          </a:p>
        </p:txBody>
      </p:sp>
      <p:pic>
        <p:nvPicPr>
          <p:cNvPr id="5" name="Picture 3" descr="bandiera israeliana 2 jpg">
            <a:extLst>
              <a:ext uri="{FF2B5EF4-FFF2-40B4-BE49-F238E27FC236}">
                <a16:creationId xmlns:a16="http://schemas.microsoft.com/office/drawing/2014/main" id="{61456B6F-3072-9D5A-5131-AFB343818194}"/>
              </a:ext>
            </a:extLst>
          </p:cNvPr>
          <p:cNvPicPr>
            <a:picLocks noChangeAspect="1" noChangeArrowheads="1"/>
          </p:cNvPicPr>
          <p:nvPr/>
        </p:nvPicPr>
        <p:blipFill>
          <a:blip r:embed="rId4"/>
          <a:srcRect/>
          <a:stretch>
            <a:fillRect/>
          </a:stretch>
        </p:blipFill>
        <p:spPr bwMode="auto">
          <a:xfrm>
            <a:off x="1000125" y="5849938"/>
            <a:ext cx="952500" cy="698500"/>
          </a:xfrm>
          <a:prstGeom prst="rect">
            <a:avLst/>
          </a:prstGeom>
          <a:noFill/>
          <a:ln w="12700">
            <a:solidFill>
              <a:schemeClr val="accent4">
                <a:lumMod val="10000"/>
              </a:schemeClr>
            </a:solidFill>
          </a:ln>
          <a:effectLst>
            <a:outerShdw blurRad="292100" dist="139700" dir="2700000" algn="tl" rotWithShape="0">
              <a:srgbClr val="333333">
                <a:alpha val="65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3">
            <a:extLst>
              <a:ext uri="{FF2B5EF4-FFF2-40B4-BE49-F238E27FC236}">
                <a16:creationId xmlns:a16="http://schemas.microsoft.com/office/drawing/2014/main" id="{E32E9BA9-CE31-7E12-2445-558ED304B84F}"/>
              </a:ext>
            </a:extLst>
          </p:cNvPr>
          <p:cNvSpPr>
            <a:spLocks noGrp="1"/>
          </p:cNvSpPr>
          <p:nvPr>
            <p:ph type="sldNum" sz="quarter" idx="12"/>
          </p:nvPr>
        </p:nvSpPr>
        <p:spPr>
          <a:xfrm>
            <a:off x="6611938" y="430371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428289-4848-428D-AFB0-6856D0E97503}" type="slidenum">
              <a:rPr lang="it-IT" altLang="it-CH" sz="1400" b="1" smtClean="0">
                <a:solidFill>
                  <a:srgbClr val="FFFFFF"/>
                </a:solidFill>
              </a:rPr>
              <a:pPr>
                <a:spcBef>
                  <a:spcPct val="0"/>
                </a:spcBef>
                <a:buFontTx/>
                <a:buNone/>
              </a:pPr>
              <a:t>37</a:t>
            </a:fld>
            <a:endParaRPr lang="it-IT" altLang="it-CH" sz="1400" b="1">
              <a:solidFill>
                <a:srgbClr val="FFFFFF"/>
              </a:solidFill>
            </a:endParaRPr>
          </a:p>
        </p:txBody>
      </p:sp>
      <p:pic>
        <p:nvPicPr>
          <p:cNvPr id="160771" name="Picture 2" descr="1947 war">
            <a:extLst>
              <a:ext uri="{FF2B5EF4-FFF2-40B4-BE49-F238E27FC236}">
                <a16:creationId xmlns:a16="http://schemas.microsoft.com/office/drawing/2014/main" id="{2AD54577-02D8-D521-E195-DA52954B1754}"/>
              </a:ext>
            </a:extLst>
          </p:cNvPr>
          <p:cNvPicPr>
            <a:picLocks noGrp="1" noChangeAspect="1" noChangeArrowheads="1"/>
          </p:cNvPicPr>
          <p:nvPr>
            <p:ph sz="half" idx="4294967295"/>
          </p:nvPr>
        </p:nvPicPr>
        <p:blipFill>
          <a:blip r:embed="rId3"/>
          <a:srcRect/>
          <a:stretch>
            <a:fillRect/>
          </a:stretch>
        </p:blipFill>
        <p:spPr>
          <a:xfrm>
            <a:off x="427038" y="2627313"/>
            <a:ext cx="3960812" cy="3921125"/>
          </a:xfrm>
          <a:ln w="28575">
            <a:solidFill>
              <a:schemeClr val="tx1"/>
            </a:solidFill>
          </a:ln>
          <a:effectLst>
            <a:outerShdw blurRad="292100" dist="139700" dir="2700000" algn="tl" rotWithShape="0">
              <a:srgbClr val="333333">
                <a:alpha val="65000"/>
              </a:srgbClr>
            </a:outerShdw>
          </a:effectLst>
        </p:spPr>
      </p:pic>
      <p:sp>
        <p:nvSpPr>
          <p:cNvPr id="156676" name="Text Box 3">
            <a:extLst>
              <a:ext uri="{FF2B5EF4-FFF2-40B4-BE49-F238E27FC236}">
                <a16:creationId xmlns:a16="http://schemas.microsoft.com/office/drawing/2014/main" id="{BC7CFB4B-6D22-2EE4-CCE5-8C63E684DCCE}"/>
              </a:ext>
            </a:extLst>
          </p:cNvPr>
          <p:cNvSpPr txBox="1">
            <a:spLocks noChangeArrowheads="1"/>
          </p:cNvSpPr>
          <p:nvPr/>
        </p:nvSpPr>
        <p:spPr bwMode="auto">
          <a:xfrm>
            <a:off x="6692900" y="3025775"/>
            <a:ext cx="18732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169989" name="Text Box 4">
            <a:extLst>
              <a:ext uri="{FF2B5EF4-FFF2-40B4-BE49-F238E27FC236}">
                <a16:creationId xmlns:a16="http://schemas.microsoft.com/office/drawing/2014/main" id="{A56889E2-45CF-1905-F7D4-7092667A05BB}"/>
              </a:ext>
            </a:extLst>
          </p:cNvPr>
          <p:cNvSpPr txBox="1">
            <a:spLocks noChangeArrowheads="1"/>
          </p:cNvSpPr>
          <p:nvPr/>
        </p:nvSpPr>
        <p:spPr bwMode="auto">
          <a:xfrm>
            <a:off x="6238875" y="2127250"/>
            <a:ext cx="2195513" cy="15684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2000" b="1" dirty="0">
                <a:solidFill>
                  <a:schemeClr val="accent4">
                    <a:lumMod val="10000"/>
                  </a:schemeClr>
                </a:solidFill>
              </a:rPr>
              <a:t>Maggio</a:t>
            </a:r>
            <a:r>
              <a:rPr lang="fr-CH" altLang="it-CH" b="1" dirty="0">
                <a:solidFill>
                  <a:schemeClr val="accent4">
                    <a:lumMod val="10000"/>
                  </a:schemeClr>
                </a:solidFill>
              </a:rPr>
              <a:t>1948  </a:t>
            </a:r>
            <a:r>
              <a:rPr lang="fr-CH" altLang="it-CH" sz="2400" dirty="0">
                <a:solidFill>
                  <a:schemeClr val="accent4">
                    <a:lumMod val="10000"/>
                  </a:schemeClr>
                </a:solidFill>
              </a:rPr>
              <a:t>        </a:t>
            </a:r>
            <a:r>
              <a:rPr lang="fr-CH" altLang="it-CH" sz="2000" b="1" dirty="0" err="1">
                <a:solidFill>
                  <a:schemeClr val="accent4">
                    <a:lumMod val="10000"/>
                  </a:schemeClr>
                </a:solidFill>
              </a:rPr>
              <a:t>Inizia</a:t>
            </a:r>
            <a:r>
              <a:rPr lang="fr-CH" altLang="it-CH" sz="2000" b="1" dirty="0">
                <a:solidFill>
                  <a:schemeClr val="accent4">
                    <a:lumMod val="10000"/>
                  </a:schemeClr>
                </a:solidFill>
              </a:rPr>
              <a:t> la              </a:t>
            </a:r>
            <a:r>
              <a:rPr lang="fr-CH" altLang="it-CH" sz="2400" dirty="0">
                <a:solidFill>
                  <a:schemeClr val="accent4">
                    <a:lumMod val="10000"/>
                  </a:schemeClr>
                </a:solidFill>
              </a:rPr>
              <a:t> </a:t>
            </a:r>
            <a:r>
              <a:rPr lang="fr-CH" altLang="it-CH" sz="2000" b="1" dirty="0">
                <a:solidFill>
                  <a:schemeClr val="accent4">
                    <a:lumMod val="10000"/>
                  </a:schemeClr>
                </a:solidFill>
              </a:rPr>
              <a:t>I. </a:t>
            </a:r>
            <a:r>
              <a:rPr lang="fr-CH" altLang="it-CH" sz="2000" b="1" dirty="0" err="1">
                <a:solidFill>
                  <a:schemeClr val="accent4">
                    <a:lumMod val="10000"/>
                  </a:schemeClr>
                </a:solidFill>
              </a:rPr>
              <a:t>guerra</a:t>
            </a:r>
            <a:r>
              <a:rPr lang="fr-CH" altLang="it-CH" sz="2000" b="1" dirty="0">
                <a:solidFill>
                  <a:schemeClr val="accent4">
                    <a:lumMod val="10000"/>
                  </a:schemeClr>
                </a:solidFill>
              </a:rPr>
              <a:t>         arabo-</a:t>
            </a:r>
            <a:r>
              <a:rPr lang="fr-CH" altLang="it-CH" sz="2000" b="1" dirty="0" err="1">
                <a:solidFill>
                  <a:schemeClr val="accent4">
                    <a:lumMod val="10000"/>
                  </a:schemeClr>
                </a:solidFill>
              </a:rPr>
              <a:t>israeliana</a:t>
            </a:r>
            <a:endParaRPr lang="fr-CH" altLang="it-CH" sz="2000" b="1" dirty="0">
              <a:solidFill>
                <a:schemeClr val="accent4">
                  <a:lumMod val="10000"/>
                </a:schemeClr>
              </a:solidFill>
            </a:endParaRPr>
          </a:p>
        </p:txBody>
      </p:sp>
      <p:pic>
        <p:nvPicPr>
          <p:cNvPr id="160774" name="Picture 5">
            <a:extLst>
              <a:ext uri="{FF2B5EF4-FFF2-40B4-BE49-F238E27FC236}">
                <a16:creationId xmlns:a16="http://schemas.microsoft.com/office/drawing/2014/main" id="{710F604D-E637-F8A2-9852-7A5A7E5D3B69}"/>
              </a:ext>
            </a:extLst>
          </p:cNvPr>
          <p:cNvPicPr>
            <a:picLocks noGrp="1" noChangeAspect="1" noChangeArrowheads="1"/>
          </p:cNvPicPr>
          <p:nvPr>
            <p:ph sz="half" idx="4294967295"/>
          </p:nvPr>
        </p:nvPicPr>
        <p:blipFill>
          <a:blip r:embed="rId4"/>
          <a:srcRect/>
          <a:stretch>
            <a:fillRect/>
          </a:stretch>
        </p:blipFill>
        <p:spPr>
          <a:xfrm>
            <a:off x="427038" y="306388"/>
            <a:ext cx="3960812" cy="2170112"/>
          </a:xfrm>
          <a:ln w="28575">
            <a:solidFill>
              <a:schemeClr val="tx1"/>
            </a:solidFill>
          </a:ln>
          <a:effectLst>
            <a:outerShdw blurRad="292100" dist="139700" dir="2700000" algn="tl" rotWithShape="0">
              <a:srgbClr val="333333">
                <a:alpha val="65000"/>
              </a:srgbClr>
            </a:outerShdw>
          </a:effectLst>
        </p:spPr>
      </p:pic>
      <p:sp>
        <p:nvSpPr>
          <p:cNvPr id="156679" name="Text Box 6">
            <a:extLst>
              <a:ext uri="{FF2B5EF4-FFF2-40B4-BE49-F238E27FC236}">
                <a16:creationId xmlns:a16="http://schemas.microsoft.com/office/drawing/2014/main" id="{FA79B109-5265-50FF-2DA9-A8012D7EACE2}"/>
              </a:ext>
            </a:extLst>
          </p:cNvPr>
          <p:cNvSpPr txBox="1">
            <a:spLocks noChangeArrowheads="1"/>
          </p:cNvSpPr>
          <p:nvPr/>
        </p:nvSpPr>
        <p:spPr bwMode="auto">
          <a:xfrm>
            <a:off x="4532313" y="298450"/>
            <a:ext cx="1584325"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900" b="1">
                <a:solidFill>
                  <a:srgbClr val="FFFFFF"/>
                </a:solidFill>
              </a:rPr>
              <a:t>1948</a:t>
            </a:r>
            <a:endParaRPr lang="it-IT" altLang="it-CH" sz="900" b="1">
              <a:solidFill>
                <a:srgbClr val="FFFFFF"/>
              </a:solidFill>
            </a:endParaRPr>
          </a:p>
          <a:p>
            <a:pPr eaLnBrk="1" hangingPunct="1">
              <a:spcBef>
                <a:spcPct val="50000"/>
              </a:spcBef>
              <a:buFontTx/>
              <a:buNone/>
            </a:pPr>
            <a:r>
              <a:rPr lang="fr-CH" altLang="it-CH" sz="900" b="1">
                <a:solidFill>
                  <a:srgbClr val="FFFFFF"/>
                </a:solidFill>
              </a:rPr>
              <a:t>I re dell’Arabia sudita e dell’Egitto ispezionano le forze militari egiziane prima della guerra </a:t>
            </a:r>
            <a:endParaRPr lang="it-IT" altLang="it-CH" sz="900" b="1">
              <a:solidFill>
                <a:srgbClr val="FFFFFF"/>
              </a:solidFill>
            </a:endParaRPr>
          </a:p>
        </p:txBody>
      </p:sp>
      <p:pic>
        <p:nvPicPr>
          <p:cNvPr id="160776" name="Picture 7" descr="1948 war_9 combattenti arabi">
            <a:extLst>
              <a:ext uri="{FF2B5EF4-FFF2-40B4-BE49-F238E27FC236}">
                <a16:creationId xmlns:a16="http://schemas.microsoft.com/office/drawing/2014/main" id="{ECDF9CEB-041C-B46C-3365-ADD8FA623BF8}"/>
              </a:ext>
            </a:extLst>
          </p:cNvPr>
          <p:cNvPicPr>
            <a:picLocks noChangeAspect="1" noChangeArrowheads="1"/>
          </p:cNvPicPr>
          <p:nvPr/>
        </p:nvPicPr>
        <p:blipFill>
          <a:blip r:embed="rId5"/>
          <a:srcRect/>
          <a:stretch>
            <a:fillRect/>
          </a:stretch>
        </p:blipFill>
        <p:spPr bwMode="auto">
          <a:xfrm>
            <a:off x="6332538" y="4754563"/>
            <a:ext cx="2406650" cy="18049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0777" name="Picture 8" descr="war 1948 2">
            <a:extLst>
              <a:ext uri="{FF2B5EF4-FFF2-40B4-BE49-F238E27FC236}">
                <a16:creationId xmlns:a16="http://schemas.microsoft.com/office/drawing/2014/main" id="{060BA061-3F7F-C029-6C50-EF5E194E8015}"/>
              </a:ext>
            </a:extLst>
          </p:cNvPr>
          <p:cNvPicPr>
            <a:picLocks noChangeAspect="1" noChangeArrowheads="1"/>
          </p:cNvPicPr>
          <p:nvPr/>
        </p:nvPicPr>
        <p:blipFill>
          <a:blip r:embed="rId6"/>
          <a:srcRect/>
          <a:stretch>
            <a:fillRect/>
          </a:stretch>
        </p:blipFill>
        <p:spPr bwMode="auto">
          <a:xfrm>
            <a:off x="6257925" y="298450"/>
            <a:ext cx="2481263" cy="156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56682" name="Text Box 9">
            <a:extLst>
              <a:ext uri="{FF2B5EF4-FFF2-40B4-BE49-F238E27FC236}">
                <a16:creationId xmlns:a16="http://schemas.microsoft.com/office/drawing/2014/main" id="{F45793F6-773A-2F1B-02EA-822C250AE8D8}"/>
              </a:ext>
            </a:extLst>
          </p:cNvPr>
          <p:cNvSpPr txBox="1">
            <a:spLocks noChangeArrowheads="1"/>
          </p:cNvSpPr>
          <p:nvPr/>
        </p:nvSpPr>
        <p:spPr bwMode="auto">
          <a:xfrm>
            <a:off x="4545013" y="5740400"/>
            <a:ext cx="8636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Le colonne              arabe                   entrano in Palestina</a:t>
            </a:r>
            <a:endParaRPr lang="it-IT" altLang="it-CH" sz="1000" b="1">
              <a:solidFill>
                <a:srgbClr val="FFFFFF"/>
              </a:solidFill>
            </a:endParaRPr>
          </a:p>
        </p:txBody>
      </p:sp>
      <p:pic>
        <p:nvPicPr>
          <p:cNvPr id="160779" name="Picture 10" descr="libano">
            <a:extLst>
              <a:ext uri="{FF2B5EF4-FFF2-40B4-BE49-F238E27FC236}">
                <a16:creationId xmlns:a16="http://schemas.microsoft.com/office/drawing/2014/main" id="{7514CA81-B096-E8C5-95AE-9C78C0789AFB}"/>
              </a:ext>
            </a:extLst>
          </p:cNvPr>
          <p:cNvPicPr>
            <a:picLocks noChangeAspect="1" noChangeArrowheads="1"/>
          </p:cNvPicPr>
          <p:nvPr/>
        </p:nvPicPr>
        <p:blipFill>
          <a:blip r:embed="rId7"/>
          <a:srcRect/>
          <a:stretch>
            <a:fillRect/>
          </a:stretch>
        </p:blipFill>
        <p:spPr bwMode="auto">
          <a:xfrm>
            <a:off x="4656138" y="2449513"/>
            <a:ext cx="792162" cy="528637"/>
          </a:xfrm>
          <a:prstGeom prst="rect">
            <a:avLst/>
          </a:prstGeom>
          <a:ln>
            <a:noFill/>
          </a:ln>
          <a:effectLst>
            <a:outerShdw blurRad="292100" dist="139700" dir="2700000" algn="tl" rotWithShape="0">
              <a:srgbClr val="333333">
                <a:alpha val="65000"/>
              </a:srgbClr>
            </a:outerShdw>
          </a:effectLst>
        </p:spPr>
      </p:pic>
      <p:pic>
        <p:nvPicPr>
          <p:cNvPr id="160780" name="Picture 11" descr="Syria">
            <a:extLst>
              <a:ext uri="{FF2B5EF4-FFF2-40B4-BE49-F238E27FC236}">
                <a16:creationId xmlns:a16="http://schemas.microsoft.com/office/drawing/2014/main" id="{73D492BF-B997-FAB3-E189-E6D4A9AC0C55}"/>
              </a:ext>
            </a:extLst>
          </p:cNvPr>
          <p:cNvPicPr>
            <a:picLocks noChangeAspect="1" noChangeArrowheads="1"/>
          </p:cNvPicPr>
          <p:nvPr/>
        </p:nvPicPr>
        <p:blipFill>
          <a:blip r:embed="rId8"/>
          <a:srcRect/>
          <a:stretch>
            <a:fillRect/>
          </a:stretch>
        </p:blipFill>
        <p:spPr bwMode="auto">
          <a:xfrm>
            <a:off x="4656138" y="3314700"/>
            <a:ext cx="792162" cy="511175"/>
          </a:xfrm>
          <a:prstGeom prst="rect">
            <a:avLst/>
          </a:prstGeom>
          <a:ln>
            <a:noFill/>
          </a:ln>
          <a:effectLst>
            <a:outerShdw blurRad="292100" dist="139700" dir="2700000" algn="tl" rotWithShape="0">
              <a:srgbClr val="333333">
                <a:alpha val="65000"/>
              </a:srgbClr>
            </a:outerShdw>
          </a:effectLst>
        </p:spPr>
      </p:pic>
      <p:pic>
        <p:nvPicPr>
          <p:cNvPr id="160781" name="Picture 12">
            <a:extLst>
              <a:ext uri="{FF2B5EF4-FFF2-40B4-BE49-F238E27FC236}">
                <a16:creationId xmlns:a16="http://schemas.microsoft.com/office/drawing/2014/main" id="{2118F05B-3E8B-D0D6-265B-27AD77D0041A}"/>
              </a:ext>
            </a:extLst>
          </p:cNvPr>
          <p:cNvPicPr>
            <a:picLocks noChangeAspect="1" noChangeArrowheads="1"/>
          </p:cNvPicPr>
          <p:nvPr/>
        </p:nvPicPr>
        <p:blipFill>
          <a:blip r:embed="rId9"/>
          <a:srcRect/>
          <a:stretch>
            <a:fillRect/>
          </a:stretch>
        </p:blipFill>
        <p:spPr bwMode="auto">
          <a:xfrm>
            <a:off x="4656138" y="4178300"/>
            <a:ext cx="792162" cy="396875"/>
          </a:xfrm>
          <a:prstGeom prst="rect">
            <a:avLst/>
          </a:prstGeom>
          <a:ln>
            <a:noFill/>
          </a:ln>
          <a:effectLst>
            <a:outerShdw blurRad="292100" dist="139700" dir="2700000" algn="tl" rotWithShape="0">
              <a:srgbClr val="333333">
                <a:alpha val="65000"/>
              </a:srgbClr>
            </a:outerShdw>
          </a:effectLst>
        </p:spPr>
      </p:pic>
      <p:pic>
        <p:nvPicPr>
          <p:cNvPr id="160782" name="Picture 13">
            <a:extLst>
              <a:ext uri="{FF2B5EF4-FFF2-40B4-BE49-F238E27FC236}">
                <a16:creationId xmlns:a16="http://schemas.microsoft.com/office/drawing/2014/main" id="{C7408933-4B07-6AF8-3357-240381A0D983}"/>
              </a:ext>
            </a:extLst>
          </p:cNvPr>
          <p:cNvPicPr>
            <a:picLocks noChangeAspect="1" noChangeArrowheads="1"/>
          </p:cNvPicPr>
          <p:nvPr/>
        </p:nvPicPr>
        <p:blipFill>
          <a:blip r:embed="rId10"/>
          <a:srcRect/>
          <a:stretch>
            <a:fillRect/>
          </a:stretch>
        </p:blipFill>
        <p:spPr bwMode="auto">
          <a:xfrm>
            <a:off x="4656138" y="4899025"/>
            <a:ext cx="792162" cy="528638"/>
          </a:xfrm>
          <a:prstGeom prst="rect">
            <a:avLst/>
          </a:prstGeom>
          <a:ln>
            <a:noFill/>
          </a:ln>
          <a:effectLst>
            <a:outerShdw blurRad="292100" dist="139700" dir="2700000" algn="tl" rotWithShape="0">
              <a:srgbClr val="333333">
                <a:alpha val="65000"/>
              </a:srgbClr>
            </a:outerShdw>
          </a:effectLst>
        </p:spPr>
      </p:pic>
      <p:sp>
        <p:nvSpPr>
          <p:cNvPr id="156687" name="Text Box 14">
            <a:extLst>
              <a:ext uri="{FF2B5EF4-FFF2-40B4-BE49-F238E27FC236}">
                <a16:creationId xmlns:a16="http://schemas.microsoft.com/office/drawing/2014/main" id="{BDC901B1-B797-35C9-DFDB-D6061CDCB8F0}"/>
              </a:ext>
            </a:extLst>
          </p:cNvPr>
          <p:cNvSpPr txBox="1">
            <a:spLocks noChangeArrowheads="1"/>
          </p:cNvSpPr>
          <p:nvPr/>
        </p:nvSpPr>
        <p:spPr bwMode="auto">
          <a:xfrm>
            <a:off x="5519738" y="1801813"/>
            <a:ext cx="576262"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Egitto</a:t>
            </a:r>
            <a:endParaRPr lang="it-IT" altLang="it-CH" sz="800" b="1">
              <a:solidFill>
                <a:srgbClr val="FFFFFF"/>
              </a:solidFill>
            </a:endParaRPr>
          </a:p>
        </p:txBody>
      </p:sp>
      <p:sp>
        <p:nvSpPr>
          <p:cNvPr id="156688" name="Text Box 15">
            <a:extLst>
              <a:ext uri="{FF2B5EF4-FFF2-40B4-BE49-F238E27FC236}">
                <a16:creationId xmlns:a16="http://schemas.microsoft.com/office/drawing/2014/main" id="{BB74E12F-5138-F13D-663E-1C8C12272D2F}"/>
              </a:ext>
            </a:extLst>
          </p:cNvPr>
          <p:cNvSpPr txBox="1">
            <a:spLocks noChangeArrowheads="1"/>
          </p:cNvSpPr>
          <p:nvPr/>
        </p:nvSpPr>
        <p:spPr bwMode="auto">
          <a:xfrm>
            <a:off x="5519738" y="2522538"/>
            <a:ext cx="6477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Libano</a:t>
            </a:r>
            <a:endParaRPr lang="it-IT" altLang="it-CH" sz="800" b="1">
              <a:solidFill>
                <a:srgbClr val="FFFFFF"/>
              </a:solidFill>
            </a:endParaRPr>
          </a:p>
        </p:txBody>
      </p:sp>
      <p:sp>
        <p:nvSpPr>
          <p:cNvPr id="156689" name="Text Box 16">
            <a:extLst>
              <a:ext uri="{FF2B5EF4-FFF2-40B4-BE49-F238E27FC236}">
                <a16:creationId xmlns:a16="http://schemas.microsoft.com/office/drawing/2014/main" id="{65B39CDA-4249-0F77-AF4E-1B381E51450B}"/>
              </a:ext>
            </a:extLst>
          </p:cNvPr>
          <p:cNvSpPr txBox="1">
            <a:spLocks noChangeArrowheads="1"/>
          </p:cNvSpPr>
          <p:nvPr/>
        </p:nvSpPr>
        <p:spPr bwMode="auto">
          <a:xfrm>
            <a:off x="5611813" y="3386138"/>
            <a:ext cx="93662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Siria</a:t>
            </a:r>
            <a:endParaRPr lang="it-IT" altLang="it-CH" sz="800" b="1">
              <a:solidFill>
                <a:srgbClr val="FFFFFF"/>
              </a:solidFill>
            </a:endParaRPr>
          </a:p>
        </p:txBody>
      </p:sp>
      <p:sp>
        <p:nvSpPr>
          <p:cNvPr id="156690" name="Text Box 17">
            <a:extLst>
              <a:ext uri="{FF2B5EF4-FFF2-40B4-BE49-F238E27FC236}">
                <a16:creationId xmlns:a16="http://schemas.microsoft.com/office/drawing/2014/main" id="{E035BECE-E270-4231-E6DB-66A4AEAA244A}"/>
              </a:ext>
            </a:extLst>
          </p:cNvPr>
          <p:cNvSpPr txBox="1">
            <a:spLocks noChangeArrowheads="1"/>
          </p:cNvSpPr>
          <p:nvPr/>
        </p:nvSpPr>
        <p:spPr bwMode="auto">
          <a:xfrm>
            <a:off x="5611813" y="4249738"/>
            <a:ext cx="9350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Trans-giordania</a:t>
            </a:r>
            <a:endParaRPr lang="it-IT" altLang="it-CH" sz="800" b="1">
              <a:solidFill>
                <a:srgbClr val="FFFFFF"/>
              </a:solidFill>
            </a:endParaRPr>
          </a:p>
        </p:txBody>
      </p:sp>
      <p:sp>
        <p:nvSpPr>
          <p:cNvPr id="156691" name="Text Box 18">
            <a:extLst>
              <a:ext uri="{FF2B5EF4-FFF2-40B4-BE49-F238E27FC236}">
                <a16:creationId xmlns:a16="http://schemas.microsoft.com/office/drawing/2014/main" id="{355E7A32-A71B-E9F1-1869-417888894F56}"/>
              </a:ext>
            </a:extLst>
          </p:cNvPr>
          <p:cNvSpPr txBox="1">
            <a:spLocks noChangeArrowheads="1"/>
          </p:cNvSpPr>
          <p:nvPr/>
        </p:nvSpPr>
        <p:spPr bwMode="auto">
          <a:xfrm>
            <a:off x="5592763" y="5041900"/>
            <a:ext cx="4318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Iraq</a:t>
            </a:r>
            <a:endParaRPr lang="it-IT" altLang="it-CH" sz="800" b="1">
              <a:solidFill>
                <a:srgbClr val="FFFFFF"/>
              </a:solidFill>
            </a:endParaRPr>
          </a:p>
        </p:txBody>
      </p:sp>
      <p:pic>
        <p:nvPicPr>
          <p:cNvPr id="160788" name="Picture 19">
            <a:extLst>
              <a:ext uri="{FF2B5EF4-FFF2-40B4-BE49-F238E27FC236}">
                <a16:creationId xmlns:a16="http://schemas.microsoft.com/office/drawing/2014/main" id="{954DD1AC-CD0B-A5F6-82D4-426A74EAF422}"/>
              </a:ext>
            </a:extLst>
          </p:cNvPr>
          <p:cNvPicPr>
            <a:picLocks noChangeAspect="1" noChangeArrowheads="1"/>
          </p:cNvPicPr>
          <p:nvPr/>
        </p:nvPicPr>
        <p:blipFill>
          <a:blip r:embed="rId11"/>
          <a:srcRect/>
          <a:stretch>
            <a:fillRect/>
          </a:stretch>
        </p:blipFill>
        <p:spPr bwMode="auto">
          <a:xfrm>
            <a:off x="4656138" y="1585913"/>
            <a:ext cx="792162" cy="528637"/>
          </a:xfrm>
          <a:prstGeom prst="rect">
            <a:avLst/>
          </a:prstGeom>
          <a:ln>
            <a:noFill/>
          </a:ln>
          <a:effectLst>
            <a:outerShdw blurRad="292100" dist="139700" dir="2700000" algn="tl" rotWithShape="0">
              <a:srgbClr val="333333">
                <a:alpha val="65000"/>
              </a:srgbClr>
            </a:outerShdw>
          </a:effectLst>
        </p:spPr>
      </p:pic>
      <p:pic>
        <p:nvPicPr>
          <p:cNvPr id="160789" name="Picture 20" descr="bandiera israeliana 2 jpg">
            <a:extLst>
              <a:ext uri="{FF2B5EF4-FFF2-40B4-BE49-F238E27FC236}">
                <a16:creationId xmlns:a16="http://schemas.microsoft.com/office/drawing/2014/main" id="{1EB5C8AB-946A-9CBE-64A5-53F4F00D3FC6}"/>
              </a:ext>
            </a:extLst>
          </p:cNvPr>
          <p:cNvPicPr>
            <a:picLocks noChangeAspect="1" noChangeArrowheads="1"/>
          </p:cNvPicPr>
          <p:nvPr/>
        </p:nvPicPr>
        <p:blipFill>
          <a:blip r:embed="rId12"/>
          <a:srcRect/>
          <a:stretch>
            <a:fillRect/>
          </a:stretch>
        </p:blipFill>
        <p:spPr bwMode="auto">
          <a:xfrm>
            <a:off x="6332538" y="4106863"/>
            <a:ext cx="647700" cy="473075"/>
          </a:xfrm>
          <a:prstGeom prst="rect">
            <a:avLst/>
          </a:prstGeom>
          <a:ln>
            <a:noFill/>
          </a:ln>
          <a:effectLst>
            <a:outerShdw blurRad="292100" dist="139700" dir="2700000" algn="tl" rotWithShape="0">
              <a:srgbClr val="333333">
                <a:alpha val="65000"/>
              </a:srgbClr>
            </a:outerShdw>
          </a:effectLst>
        </p:spPr>
      </p:pic>
      <p:sp>
        <p:nvSpPr>
          <p:cNvPr id="156694" name="Text Box 21">
            <a:extLst>
              <a:ext uri="{FF2B5EF4-FFF2-40B4-BE49-F238E27FC236}">
                <a16:creationId xmlns:a16="http://schemas.microsoft.com/office/drawing/2014/main" id="{CE60FDAF-0350-F8A3-CBCB-B91688AE0A8C}"/>
              </a:ext>
            </a:extLst>
          </p:cNvPr>
          <p:cNvSpPr txBox="1">
            <a:spLocks noChangeArrowheads="1"/>
          </p:cNvSpPr>
          <p:nvPr/>
        </p:nvSpPr>
        <p:spPr bwMode="auto">
          <a:xfrm>
            <a:off x="6981825" y="4249738"/>
            <a:ext cx="57626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800" b="1">
                <a:solidFill>
                  <a:srgbClr val="FFFFFF"/>
                </a:solidFill>
              </a:rPr>
              <a:t>Israele</a:t>
            </a:r>
            <a:endParaRPr lang="it-IT" altLang="it-CH" sz="800" b="1">
              <a:solidFill>
                <a:srgbClr val="FFFFFF"/>
              </a:solidFill>
            </a:endParaRPr>
          </a:p>
        </p:txBody>
      </p:sp>
      <p:sp>
        <p:nvSpPr>
          <p:cNvPr id="2" name="Rettangolo 1">
            <a:extLst>
              <a:ext uri="{FF2B5EF4-FFF2-40B4-BE49-F238E27FC236}">
                <a16:creationId xmlns:a16="http://schemas.microsoft.com/office/drawing/2014/main" id="{1E3BB88B-D1A1-618B-ABEC-BC437E2BDA8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Number Placeholder 3">
            <a:extLst>
              <a:ext uri="{FF2B5EF4-FFF2-40B4-BE49-F238E27FC236}">
                <a16:creationId xmlns:a16="http://schemas.microsoft.com/office/drawing/2014/main" id="{DAABF743-D2DA-2DA7-D807-38F75B78D84A}"/>
              </a:ext>
            </a:extLst>
          </p:cNvPr>
          <p:cNvSpPr>
            <a:spLocks noGrp="1"/>
          </p:cNvSpPr>
          <p:nvPr>
            <p:ph type="sldNum" sz="quarter" idx="12"/>
          </p:nvPr>
        </p:nvSpPr>
        <p:spPr>
          <a:xfrm>
            <a:off x="8085138" y="6000750"/>
            <a:ext cx="566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F91798E-9F0D-4125-89E5-2F953529BE8B}" type="slidenum">
              <a:rPr lang="it-IT" altLang="it-CH" sz="1400" b="1" smtClean="0">
                <a:solidFill>
                  <a:srgbClr val="FFFFFF"/>
                </a:solidFill>
              </a:rPr>
              <a:pPr>
                <a:spcBef>
                  <a:spcPct val="0"/>
                </a:spcBef>
                <a:buFontTx/>
                <a:buNone/>
              </a:pPr>
              <a:t>38</a:t>
            </a:fld>
            <a:endParaRPr lang="it-IT" altLang="it-CH" sz="1400" b="1">
              <a:solidFill>
                <a:srgbClr val="FFFFFF"/>
              </a:solidFill>
            </a:endParaRPr>
          </a:p>
        </p:txBody>
      </p:sp>
      <p:pic>
        <p:nvPicPr>
          <p:cNvPr id="161798" name="Picture 5" descr="logo israel defense forces">
            <a:extLst>
              <a:ext uri="{FF2B5EF4-FFF2-40B4-BE49-F238E27FC236}">
                <a16:creationId xmlns:a16="http://schemas.microsoft.com/office/drawing/2014/main" id="{633DC882-5F84-2350-CDD3-96E5E30C1ADE}"/>
              </a:ext>
            </a:extLst>
          </p:cNvPr>
          <p:cNvPicPr>
            <a:picLocks noChangeAspect="1" noChangeArrowheads="1"/>
          </p:cNvPicPr>
          <p:nvPr/>
        </p:nvPicPr>
        <p:blipFill>
          <a:blip r:embed="rId3"/>
          <a:srcRect t="-3287" r="75797"/>
          <a:stretch>
            <a:fillRect/>
          </a:stretch>
        </p:blipFill>
        <p:spPr bwMode="auto">
          <a:xfrm>
            <a:off x="6921500" y="5037138"/>
            <a:ext cx="1655763" cy="855662"/>
          </a:xfrm>
          <a:prstGeom prst="rect">
            <a:avLst/>
          </a:prstGeom>
          <a:ln>
            <a:noFill/>
          </a:ln>
          <a:effectLst>
            <a:outerShdw blurRad="292100" dist="139700" dir="2700000" algn="tl" rotWithShape="0">
              <a:srgbClr val="333333">
                <a:alpha val="65000"/>
              </a:srgbClr>
            </a:outerShdw>
          </a:effectLst>
        </p:spPr>
      </p:pic>
      <p:pic>
        <p:nvPicPr>
          <p:cNvPr id="161799" name="Picture 6" descr="bandiera israeliana 2 jpg">
            <a:extLst>
              <a:ext uri="{FF2B5EF4-FFF2-40B4-BE49-F238E27FC236}">
                <a16:creationId xmlns:a16="http://schemas.microsoft.com/office/drawing/2014/main" id="{5A6441A8-C0E4-7139-C4B8-4F7DCBFEB95D}"/>
              </a:ext>
            </a:extLst>
          </p:cNvPr>
          <p:cNvPicPr>
            <a:picLocks noChangeAspect="1" noChangeArrowheads="1"/>
          </p:cNvPicPr>
          <p:nvPr/>
        </p:nvPicPr>
        <p:blipFill>
          <a:blip r:embed="rId4"/>
          <a:srcRect/>
          <a:stretch>
            <a:fillRect/>
          </a:stretch>
        </p:blipFill>
        <p:spPr bwMode="auto">
          <a:xfrm>
            <a:off x="7305675" y="476250"/>
            <a:ext cx="779463" cy="569913"/>
          </a:xfrm>
          <a:prstGeom prst="rect">
            <a:avLst/>
          </a:prstGeom>
          <a:ln>
            <a:noFill/>
          </a:ln>
          <a:effectLst>
            <a:outerShdw blurRad="292100" dist="139700" dir="2700000" algn="tl" rotWithShape="0">
              <a:srgbClr val="333333">
                <a:alpha val="65000"/>
              </a:srgbClr>
            </a:outerShdw>
          </a:effectLst>
        </p:spPr>
      </p:pic>
      <p:pic>
        <p:nvPicPr>
          <p:cNvPr id="161801" name="Picture 9" descr="C:\Users\Enrico\Desktop\IDF jpeg.jpg">
            <a:extLst>
              <a:ext uri="{FF2B5EF4-FFF2-40B4-BE49-F238E27FC236}">
                <a16:creationId xmlns:a16="http://schemas.microsoft.com/office/drawing/2014/main" id="{7E5E3510-CC7E-B3E1-E011-1E06A68A9BE6}"/>
              </a:ext>
            </a:extLst>
          </p:cNvPr>
          <p:cNvPicPr>
            <a:picLocks noChangeAspect="1" noChangeArrowheads="1"/>
          </p:cNvPicPr>
          <p:nvPr/>
        </p:nvPicPr>
        <p:blipFill>
          <a:blip r:embed="rId5"/>
          <a:srcRect/>
          <a:stretch>
            <a:fillRect/>
          </a:stretch>
        </p:blipFill>
        <p:spPr bwMode="auto">
          <a:xfrm>
            <a:off x="755650" y="476250"/>
            <a:ext cx="5884863" cy="5387975"/>
          </a:xfrm>
          <a:prstGeom prst="rect">
            <a:avLst/>
          </a:prstGeom>
          <a:ln w="28575">
            <a:solidFill>
              <a:schemeClr val="tx1"/>
            </a:solidFill>
          </a:ln>
          <a:effectLst>
            <a:outerShdw blurRad="292100" dist="139700" dir="2700000" algn="tl" rotWithShape="0">
              <a:srgbClr val="333333">
                <a:alpha val="65000"/>
              </a:srgbClr>
            </a:outerShdw>
          </a:effectLst>
        </p:spPr>
      </p:pic>
      <p:sp>
        <p:nvSpPr>
          <p:cNvPr id="134147" name="Text Box 4">
            <a:extLst>
              <a:ext uri="{FF2B5EF4-FFF2-40B4-BE49-F238E27FC236}">
                <a16:creationId xmlns:a16="http://schemas.microsoft.com/office/drawing/2014/main" id="{75AB38B8-F7EF-3AF4-1D9E-4466FB712736}"/>
              </a:ext>
            </a:extLst>
          </p:cNvPr>
          <p:cNvSpPr txBox="1">
            <a:spLocks noChangeArrowheads="1"/>
          </p:cNvSpPr>
          <p:nvPr/>
        </p:nvSpPr>
        <p:spPr bwMode="auto">
          <a:xfrm>
            <a:off x="6921500" y="1193800"/>
            <a:ext cx="1655763" cy="3754438"/>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1948</a:t>
            </a:r>
          </a:p>
          <a:p>
            <a:pPr algn="ctr" eaLnBrk="1" hangingPunct="1">
              <a:spcBef>
                <a:spcPct val="50000"/>
              </a:spcBef>
              <a:buFontTx/>
              <a:buNone/>
              <a:defRPr/>
            </a:pPr>
            <a:r>
              <a:rPr lang="fr-CH" altLang="it-CH" sz="2000" b="1" dirty="0">
                <a:solidFill>
                  <a:schemeClr val="accent4">
                    <a:lumMod val="10000"/>
                  </a:schemeClr>
                </a:solidFill>
              </a:rPr>
              <a:t>28 </a:t>
            </a:r>
            <a:r>
              <a:rPr lang="fr-CH" altLang="it-CH" sz="2000" b="1" dirty="0" err="1">
                <a:solidFill>
                  <a:schemeClr val="accent4">
                    <a:lumMod val="10000"/>
                  </a:schemeClr>
                </a:solidFill>
              </a:rPr>
              <a:t>giugno</a:t>
            </a:r>
            <a:r>
              <a:rPr lang="fr-CH" altLang="it-CH" sz="2000" b="1" dirty="0">
                <a:solidFill>
                  <a:schemeClr val="accent4">
                    <a:lumMod val="10000"/>
                  </a:schemeClr>
                </a:solidFill>
              </a:rPr>
              <a:t>:   i </a:t>
            </a:r>
            <a:r>
              <a:rPr lang="fr-CH" altLang="it-CH" sz="2000" b="1" dirty="0" err="1">
                <a:solidFill>
                  <a:schemeClr val="accent4">
                    <a:lumMod val="10000"/>
                  </a:schemeClr>
                </a:solidFill>
              </a:rPr>
              <a:t>terroristi</a:t>
            </a:r>
            <a:r>
              <a:rPr lang="fr-CH" altLang="it-CH" sz="2000" b="1" dirty="0">
                <a:solidFill>
                  <a:schemeClr val="accent4">
                    <a:lumMod val="10000"/>
                  </a:schemeClr>
                </a:solidFill>
              </a:rPr>
              <a:t> </a:t>
            </a:r>
            <a:r>
              <a:rPr lang="fr-CH" altLang="it-CH" sz="2000" b="1" dirty="0" err="1">
                <a:solidFill>
                  <a:schemeClr val="accent4">
                    <a:lumMod val="10000"/>
                  </a:schemeClr>
                </a:solidFill>
              </a:rPr>
              <a:t>sionisti</a:t>
            </a:r>
            <a:r>
              <a:rPr lang="fr-CH" altLang="it-CH" sz="2000" b="1" dirty="0">
                <a:solidFill>
                  <a:schemeClr val="accent4">
                    <a:lumMod val="10000"/>
                  </a:schemeClr>
                </a:solidFill>
              </a:rPr>
              <a:t> di Haganah, </a:t>
            </a:r>
            <a:r>
              <a:rPr lang="fr-CH" altLang="it-CH" sz="2000" b="1" dirty="0" err="1">
                <a:solidFill>
                  <a:schemeClr val="accent4">
                    <a:lumMod val="10000"/>
                  </a:schemeClr>
                </a:solidFill>
              </a:rPr>
              <a:t>Irgun</a:t>
            </a:r>
            <a:r>
              <a:rPr lang="fr-CH" altLang="it-CH" sz="2000" b="1" dirty="0">
                <a:solidFill>
                  <a:schemeClr val="accent4">
                    <a:lumMod val="10000"/>
                  </a:schemeClr>
                </a:solidFill>
              </a:rPr>
              <a:t>, </a:t>
            </a:r>
            <a:r>
              <a:rPr lang="fr-CH" altLang="it-CH" sz="2000" b="1" dirty="0" err="1">
                <a:solidFill>
                  <a:schemeClr val="accent4">
                    <a:lumMod val="10000"/>
                  </a:schemeClr>
                </a:solidFill>
              </a:rPr>
              <a:t>ecc</a:t>
            </a:r>
            <a:r>
              <a:rPr lang="fr-CH" altLang="it-CH" sz="2000" b="1" dirty="0">
                <a:solidFill>
                  <a:schemeClr val="accent4">
                    <a:lumMod val="10000"/>
                  </a:schemeClr>
                </a:solidFill>
              </a:rPr>
              <a:t>. </a:t>
            </a:r>
            <a:r>
              <a:rPr lang="fr-CH" altLang="it-CH" sz="2000" b="1" dirty="0" err="1">
                <a:solidFill>
                  <a:schemeClr val="accent4">
                    <a:lumMod val="10000"/>
                  </a:schemeClr>
                </a:solidFill>
              </a:rPr>
              <a:t>diventano</a:t>
            </a:r>
            <a:r>
              <a:rPr lang="fr-CH" altLang="it-CH" sz="2000" b="1" dirty="0">
                <a:solidFill>
                  <a:schemeClr val="accent4">
                    <a:lumMod val="10000"/>
                  </a:schemeClr>
                </a:solidFill>
              </a:rPr>
              <a:t> l’</a:t>
            </a:r>
            <a:r>
              <a:rPr lang="fr-CH" altLang="it-CH" sz="2000" b="1" dirty="0" err="1">
                <a:solidFill>
                  <a:schemeClr val="accent4">
                    <a:lumMod val="10000"/>
                  </a:schemeClr>
                </a:solidFill>
              </a:rPr>
              <a:t>esercito</a:t>
            </a:r>
            <a:r>
              <a:rPr lang="fr-CH" altLang="it-CH" sz="2000" b="1" dirty="0">
                <a:solidFill>
                  <a:schemeClr val="accent4">
                    <a:lumMod val="10000"/>
                  </a:schemeClr>
                </a:solidFill>
              </a:rPr>
              <a:t> </a:t>
            </a:r>
            <a:r>
              <a:rPr lang="fr-CH" altLang="it-CH" sz="2000" b="1" dirty="0" err="1">
                <a:solidFill>
                  <a:schemeClr val="accent4">
                    <a:lumMod val="10000"/>
                  </a:schemeClr>
                </a:solidFill>
              </a:rPr>
              <a:t>ufficiale</a:t>
            </a:r>
            <a:r>
              <a:rPr lang="fr-CH" altLang="it-CH" sz="2000" b="1" dirty="0">
                <a:solidFill>
                  <a:schemeClr val="accent4">
                    <a:lumMod val="10000"/>
                  </a:schemeClr>
                </a:solidFill>
              </a:rPr>
              <a:t> di </a:t>
            </a:r>
            <a:r>
              <a:rPr lang="fr-CH" altLang="it-CH" sz="2000" b="1" dirty="0" err="1">
                <a:solidFill>
                  <a:schemeClr val="accent4">
                    <a:lumMod val="10000"/>
                  </a:schemeClr>
                </a:solidFill>
              </a:rPr>
              <a:t>Israele</a:t>
            </a:r>
            <a:r>
              <a:rPr lang="fr-CH" altLang="it-CH" sz="2000" b="1" dirty="0">
                <a:solidFill>
                  <a:schemeClr val="accent4">
                    <a:lumMod val="10000"/>
                  </a:schemeClr>
                </a:solidFill>
              </a:rPr>
              <a:t>: </a:t>
            </a:r>
            <a:r>
              <a:rPr lang="fr-CH" altLang="it-CH" sz="2000" b="1" dirty="0" err="1">
                <a:solidFill>
                  <a:schemeClr val="accent4">
                    <a:lumMod val="10000"/>
                  </a:schemeClr>
                </a:solidFill>
              </a:rPr>
              <a:t>Zahal</a:t>
            </a:r>
            <a:endParaRPr lang="it-IT" altLang="it-CH" sz="2000" b="1" dirty="0">
              <a:solidFill>
                <a:schemeClr val="accent4">
                  <a:lumMod val="10000"/>
                </a:schemeClr>
              </a:solidFill>
            </a:endParaRPr>
          </a:p>
        </p:txBody>
      </p:sp>
      <p:sp>
        <p:nvSpPr>
          <p:cNvPr id="158727" name="CasellaDiTesto 1">
            <a:extLst>
              <a:ext uri="{FF2B5EF4-FFF2-40B4-BE49-F238E27FC236}">
                <a16:creationId xmlns:a16="http://schemas.microsoft.com/office/drawing/2014/main" id="{67F1F111-60F3-6C9A-4EB2-60C833D7295E}"/>
              </a:ext>
            </a:extLst>
          </p:cNvPr>
          <p:cNvSpPr txBox="1">
            <a:spLocks noChangeArrowheads="1"/>
          </p:cNvSpPr>
          <p:nvPr/>
        </p:nvSpPr>
        <p:spPr bwMode="auto">
          <a:xfrm>
            <a:off x="841375" y="5984875"/>
            <a:ext cx="5884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 turno i capi delle bande sioniste diventeranno primi ministri di Israele. Quello che prima si faceva di notte ore si fa “ufficialmente” di giorno.</a:t>
            </a:r>
          </a:p>
        </p:txBody>
      </p:sp>
      <p:sp>
        <p:nvSpPr>
          <p:cNvPr id="2" name="Rettangolo 1">
            <a:extLst>
              <a:ext uri="{FF2B5EF4-FFF2-40B4-BE49-F238E27FC236}">
                <a16:creationId xmlns:a16="http://schemas.microsoft.com/office/drawing/2014/main" id="{6EA12E8C-F658-A4AC-BEDF-47A4A7B1169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Khisas">
            <a:extLst>
              <a:ext uri="{FF2B5EF4-FFF2-40B4-BE49-F238E27FC236}">
                <a16:creationId xmlns:a16="http://schemas.microsoft.com/office/drawing/2014/main" id="{7BF76934-4DB5-0F98-D91C-3317FECCEDD8}"/>
              </a:ext>
            </a:extLst>
          </p:cNvPr>
          <p:cNvPicPr>
            <a:picLocks noChangeAspect="1" noChangeArrowheads="1"/>
          </p:cNvPicPr>
          <p:nvPr/>
        </p:nvPicPr>
        <p:blipFill>
          <a:blip r:embed="rId3"/>
          <a:srcRect/>
          <a:stretch>
            <a:fillRect/>
          </a:stretch>
        </p:blipFill>
        <p:spPr bwMode="auto">
          <a:xfrm>
            <a:off x="179388" y="188913"/>
            <a:ext cx="3024187" cy="2036762"/>
          </a:xfrm>
          <a:prstGeom prst="rect">
            <a:avLst/>
          </a:prstGeom>
          <a:ln w="28575">
            <a:solidFill>
              <a:schemeClr val="tx1"/>
            </a:solidFill>
          </a:ln>
          <a:effectLst>
            <a:outerShdw blurRad="292100" dist="139700" dir="2700000" algn="tl" rotWithShape="0">
              <a:srgbClr val="333333">
                <a:alpha val="65000"/>
              </a:srgbClr>
            </a:outerShdw>
          </a:effectLst>
        </p:spPr>
      </p:pic>
      <p:pic>
        <p:nvPicPr>
          <p:cNvPr id="5" name="Picture 5" descr="Qaddita">
            <a:extLst>
              <a:ext uri="{FF2B5EF4-FFF2-40B4-BE49-F238E27FC236}">
                <a16:creationId xmlns:a16="http://schemas.microsoft.com/office/drawing/2014/main" id="{4A9A90AC-F9CB-198C-E0C1-7957146173A7}"/>
              </a:ext>
            </a:extLst>
          </p:cNvPr>
          <p:cNvPicPr>
            <a:picLocks noChangeAspect="1" noChangeArrowheads="1"/>
          </p:cNvPicPr>
          <p:nvPr/>
        </p:nvPicPr>
        <p:blipFill rotWithShape="1">
          <a:blip r:embed="rId4"/>
          <a:srcRect b="6878"/>
          <a:stretch/>
        </p:blipFill>
        <p:spPr bwMode="auto">
          <a:xfrm>
            <a:off x="184150" y="2360613"/>
            <a:ext cx="3024188" cy="2149475"/>
          </a:xfrm>
          <a:prstGeom prst="rect">
            <a:avLst/>
          </a:prstGeom>
          <a:ln w="28575">
            <a:solidFill>
              <a:schemeClr val="tx1"/>
            </a:solidFill>
          </a:ln>
          <a:effectLst>
            <a:outerShdw blurRad="292100" dist="139700" dir="2700000" algn="tl" rotWithShape="0">
              <a:srgbClr val="333333">
                <a:alpha val="65000"/>
              </a:srgbClr>
            </a:outerShdw>
          </a:effectLst>
        </p:spPr>
      </p:pic>
      <p:pic>
        <p:nvPicPr>
          <p:cNvPr id="6" name="Picture 7" descr="Qaqun">
            <a:extLst>
              <a:ext uri="{FF2B5EF4-FFF2-40B4-BE49-F238E27FC236}">
                <a16:creationId xmlns:a16="http://schemas.microsoft.com/office/drawing/2014/main" id="{938D583D-A250-5054-0F2B-B1601084BB55}"/>
              </a:ext>
            </a:extLst>
          </p:cNvPr>
          <p:cNvPicPr>
            <a:picLocks noChangeAspect="1" noChangeArrowheads="1"/>
          </p:cNvPicPr>
          <p:nvPr/>
        </p:nvPicPr>
        <p:blipFill rotWithShape="1">
          <a:blip r:embed="rId5"/>
          <a:srcRect t="1" b="2090"/>
          <a:stretch/>
        </p:blipFill>
        <p:spPr bwMode="auto">
          <a:xfrm>
            <a:off x="174625" y="4632325"/>
            <a:ext cx="3024188" cy="2090738"/>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1">
            <a:extLst>
              <a:ext uri="{FF2B5EF4-FFF2-40B4-BE49-F238E27FC236}">
                <a16:creationId xmlns:a16="http://schemas.microsoft.com/office/drawing/2014/main" id="{896AEA94-6272-41F1-EEFA-228A0C766D14}"/>
              </a:ext>
            </a:extLst>
          </p:cNvPr>
          <p:cNvPicPr>
            <a:picLocks noChangeAspect="1"/>
          </p:cNvPicPr>
          <p:nvPr/>
        </p:nvPicPr>
        <p:blipFill>
          <a:blip r:embed="rId6"/>
          <a:srcRect/>
          <a:stretch>
            <a:fillRect/>
          </a:stretch>
        </p:blipFill>
        <p:spPr bwMode="auto">
          <a:xfrm>
            <a:off x="3289300" y="188913"/>
            <a:ext cx="2730500" cy="2043112"/>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Immagine 3">
            <a:extLst>
              <a:ext uri="{FF2B5EF4-FFF2-40B4-BE49-F238E27FC236}">
                <a16:creationId xmlns:a16="http://schemas.microsoft.com/office/drawing/2014/main" id="{284F0FC3-3F1A-7F4D-2AC7-29E45C623543}"/>
              </a:ext>
            </a:extLst>
          </p:cNvPr>
          <p:cNvPicPr>
            <a:picLocks noChangeAspect="1"/>
          </p:cNvPicPr>
          <p:nvPr/>
        </p:nvPicPr>
        <p:blipFill>
          <a:blip r:embed="rId7"/>
          <a:srcRect/>
          <a:stretch>
            <a:fillRect/>
          </a:stretch>
        </p:blipFill>
        <p:spPr bwMode="auto">
          <a:xfrm>
            <a:off x="6103938" y="188913"/>
            <a:ext cx="2860675" cy="2043112"/>
          </a:xfrm>
          <a:prstGeom prst="rect">
            <a:avLst/>
          </a:prstGeom>
          <a:ln w="28575">
            <a:solidFill>
              <a:schemeClr val="tx1"/>
            </a:solidFill>
          </a:ln>
          <a:effectLst>
            <a:outerShdw blurRad="292100" dist="139700" dir="2700000" algn="tl" rotWithShape="0">
              <a:srgbClr val="333333">
                <a:alpha val="65000"/>
              </a:srgbClr>
            </a:outerShdw>
          </a:effectLst>
        </p:spPr>
      </p:pic>
      <p:sp>
        <p:nvSpPr>
          <p:cNvPr id="654341" name="Text Box 8">
            <a:extLst>
              <a:ext uri="{FF2B5EF4-FFF2-40B4-BE49-F238E27FC236}">
                <a16:creationId xmlns:a16="http://schemas.microsoft.com/office/drawing/2014/main" id="{95E53CEB-B79F-E46C-640C-6876E5FA5ECA}"/>
              </a:ext>
            </a:extLst>
          </p:cNvPr>
          <p:cNvSpPr txBox="1">
            <a:spLocks noChangeArrowheads="1"/>
          </p:cNvSpPr>
          <p:nvPr/>
        </p:nvSpPr>
        <p:spPr bwMode="auto">
          <a:xfrm>
            <a:off x="3503613" y="2482850"/>
            <a:ext cx="2301875" cy="1831975"/>
          </a:xfrm>
          <a:prstGeom prst="rect">
            <a:avLst/>
          </a:prstGeom>
          <a:solidFill>
            <a:srgbClr val="FFFF00"/>
          </a:solidFill>
          <a:ln w="12700">
            <a:solidFill>
              <a:schemeClr val="accent4">
                <a:lumMod val="10000"/>
              </a:schemeClr>
            </a:solidFill>
          </a:ln>
        </p:spPr>
        <p:txBody>
          <a:bodyPr bIns="91440">
            <a:spAutoFit/>
          </a:bodyPr>
          <a:lstStyle>
            <a:defPPr>
              <a:defRPr lang="it-CH"/>
            </a:defPPr>
            <a:lvl1pPr algn="ctr">
              <a:defRPr b="1">
                <a:solidFill>
                  <a:schemeClr val="accent4">
                    <a:lumMod val="10000"/>
                  </a:schemeClr>
                </a:solidFill>
              </a:defRPr>
            </a:lvl1pPr>
          </a:lstStyle>
          <a:p>
            <a:pPr>
              <a:defRPr/>
            </a:pPr>
            <a:r>
              <a:rPr lang="fr-CH" altLang="it-CH" sz="2000" dirty="0"/>
              <a:t>1948                                     </a:t>
            </a:r>
            <a:r>
              <a:rPr lang="fr-CH" altLang="it-CH" dirty="0"/>
              <a:t>I </a:t>
            </a:r>
            <a:r>
              <a:rPr lang="fr-CH" altLang="it-CH" dirty="0" err="1"/>
              <a:t>sionisti</a:t>
            </a:r>
            <a:r>
              <a:rPr lang="fr-CH" altLang="it-CH" dirty="0"/>
              <a:t> </a:t>
            </a:r>
            <a:r>
              <a:rPr lang="fr-CH" altLang="it-CH" dirty="0" err="1"/>
              <a:t>distruggono</a:t>
            </a:r>
            <a:r>
              <a:rPr lang="fr-CH" altLang="it-CH" dirty="0"/>
              <a:t> circa 500 </a:t>
            </a:r>
            <a:r>
              <a:rPr lang="fr-CH" altLang="it-CH" dirty="0" err="1"/>
              <a:t>città</a:t>
            </a:r>
            <a:r>
              <a:rPr lang="fr-CH" altLang="it-CH" dirty="0"/>
              <a:t>, </a:t>
            </a:r>
            <a:r>
              <a:rPr lang="fr-CH" altLang="it-CH" dirty="0" err="1"/>
              <a:t>borgate</a:t>
            </a:r>
            <a:r>
              <a:rPr lang="fr-CH" altLang="it-CH" dirty="0"/>
              <a:t>                     e </a:t>
            </a:r>
            <a:r>
              <a:rPr lang="fr-CH" altLang="it-CH" dirty="0" err="1"/>
              <a:t>villaggi</a:t>
            </a:r>
            <a:r>
              <a:rPr lang="fr-CH" altLang="it-CH" dirty="0"/>
              <a:t> palestinesi</a:t>
            </a:r>
            <a:endParaRPr lang="it-IT" altLang="it-CH" dirty="0"/>
          </a:p>
        </p:txBody>
      </p:sp>
      <p:sp>
        <p:nvSpPr>
          <p:cNvPr id="160776" name="Text Box 13">
            <a:extLst>
              <a:ext uri="{FF2B5EF4-FFF2-40B4-BE49-F238E27FC236}">
                <a16:creationId xmlns:a16="http://schemas.microsoft.com/office/drawing/2014/main" id="{E1EB4D7E-9C59-F506-8633-DF23ACAA1FFD}"/>
              </a:ext>
            </a:extLst>
          </p:cNvPr>
          <p:cNvSpPr txBox="1">
            <a:spLocks noChangeArrowheads="1"/>
          </p:cNvSpPr>
          <p:nvPr/>
        </p:nvSpPr>
        <p:spPr bwMode="auto">
          <a:xfrm>
            <a:off x="1042988" y="260350"/>
            <a:ext cx="792162" cy="304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Khisas</a:t>
            </a:r>
            <a:endParaRPr lang="it-IT" altLang="it-CH" sz="1400" b="1">
              <a:solidFill>
                <a:srgbClr val="000000"/>
              </a:solidFill>
            </a:endParaRPr>
          </a:p>
        </p:txBody>
      </p:sp>
      <p:sp>
        <p:nvSpPr>
          <p:cNvPr id="160777" name="CasellaDiTesto 2">
            <a:extLst>
              <a:ext uri="{FF2B5EF4-FFF2-40B4-BE49-F238E27FC236}">
                <a16:creationId xmlns:a16="http://schemas.microsoft.com/office/drawing/2014/main" id="{2F8F800D-856B-3A46-5024-24ACB77C6505}"/>
              </a:ext>
            </a:extLst>
          </p:cNvPr>
          <p:cNvSpPr txBox="1">
            <a:spLocks noChangeArrowheads="1"/>
          </p:cNvSpPr>
          <p:nvPr/>
        </p:nvSpPr>
        <p:spPr bwMode="auto">
          <a:xfrm>
            <a:off x="3897313" y="198438"/>
            <a:ext cx="16557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Khirbat al Umur</a:t>
            </a:r>
          </a:p>
        </p:txBody>
      </p:sp>
      <p:sp>
        <p:nvSpPr>
          <p:cNvPr id="160778" name="CasellaDiTesto 4">
            <a:extLst>
              <a:ext uri="{FF2B5EF4-FFF2-40B4-BE49-F238E27FC236}">
                <a16:creationId xmlns:a16="http://schemas.microsoft.com/office/drawing/2014/main" id="{F0F0B235-8B1C-1714-C651-2520FB4FDFFA}"/>
              </a:ext>
            </a:extLst>
          </p:cNvPr>
          <p:cNvSpPr txBox="1">
            <a:spLocks noChangeArrowheads="1"/>
          </p:cNvSpPr>
          <p:nvPr/>
        </p:nvSpPr>
        <p:spPr bwMode="auto">
          <a:xfrm>
            <a:off x="7596188" y="249238"/>
            <a:ext cx="12239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Kafr Bir'im</a:t>
            </a:r>
          </a:p>
        </p:txBody>
      </p:sp>
      <p:pic>
        <p:nvPicPr>
          <p:cNvPr id="158738" name="Immagine 6">
            <a:extLst>
              <a:ext uri="{FF2B5EF4-FFF2-40B4-BE49-F238E27FC236}">
                <a16:creationId xmlns:a16="http://schemas.microsoft.com/office/drawing/2014/main" id="{12C7A299-349C-50BB-ED24-1F7EFA465B27}"/>
              </a:ext>
            </a:extLst>
          </p:cNvPr>
          <p:cNvPicPr>
            <a:picLocks noChangeAspect="1"/>
          </p:cNvPicPr>
          <p:nvPr/>
        </p:nvPicPr>
        <p:blipFill>
          <a:blip r:embed="rId8"/>
          <a:srcRect/>
          <a:stretch>
            <a:fillRect/>
          </a:stretch>
        </p:blipFill>
        <p:spPr bwMode="auto">
          <a:xfrm>
            <a:off x="6107113" y="2500313"/>
            <a:ext cx="2857500" cy="1797050"/>
          </a:xfrm>
          <a:prstGeom prst="rect">
            <a:avLst/>
          </a:prstGeom>
          <a:ln w="28575">
            <a:solidFill>
              <a:schemeClr val="tx1"/>
            </a:solidFill>
          </a:ln>
          <a:effectLst>
            <a:outerShdw blurRad="292100" dist="139700" dir="2700000" algn="tl" rotWithShape="0">
              <a:srgbClr val="333333">
                <a:alpha val="65000"/>
              </a:srgbClr>
            </a:outerShdw>
          </a:effectLst>
        </p:spPr>
      </p:pic>
      <p:sp>
        <p:nvSpPr>
          <p:cNvPr id="160780" name="CasellaDiTesto 7">
            <a:extLst>
              <a:ext uri="{FF2B5EF4-FFF2-40B4-BE49-F238E27FC236}">
                <a16:creationId xmlns:a16="http://schemas.microsoft.com/office/drawing/2014/main" id="{DD7DCF70-7435-5614-B992-7EA6F263461D}"/>
              </a:ext>
            </a:extLst>
          </p:cNvPr>
          <p:cNvSpPr txBox="1">
            <a:spLocks noChangeArrowheads="1"/>
          </p:cNvSpPr>
          <p:nvPr/>
        </p:nvSpPr>
        <p:spPr bwMode="auto">
          <a:xfrm>
            <a:off x="7718425" y="2538413"/>
            <a:ext cx="1241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000000"/>
                </a:solidFill>
              </a:rPr>
              <a:t>Majdal Yaba</a:t>
            </a:r>
          </a:p>
        </p:txBody>
      </p:sp>
      <p:sp>
        <p:nvSpPr>
          <p:cNvPr id="160781" name="Rettangolo 19">
            <a:extLst>
              <a:ext uri="{FF2B5EF4-FFF2-40B4-BE49-F238E27FC236}">
                <a16:creationId xmlns:a16="http://schemas.microsoft.com/office/drawing/2014/main" id="{978F764A-EFA1-E3F6-36D3-00BA762EC71F}"/>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 name="Picture 16" descr="C:\Users\Enrico\Enrico\Documenti\AA Enrico nuovo\Palestina\A Foto\Distruzioni\Villaggio Suba distrutto in luglio 1948 jpeg.jpg">
            <a:extLst>
              <a:ext uri="{FF2B5EF4-FFF2-40B4-BE49-F238E27FC236}">
                <a16:creationId xmlns:a16="http://schemas.microsoft.com/office/drawing/2014/main" id="{6D7BBFAC-BB23-5DC7-F691-2E569C60E831}"/>
              </a:ext>
            </a:extLst>
          </p:cNvPr>
          <p:cNvPicPr>
            <a:picLocks noChangeAspect="1" noChangeArrowheads="1"/>
          </p:cNvPicPr>
          <p:nvPr/>
        </p:nvPicPr>
        <p:blipFill>
          <a:blip r:embed="rId9"/>
          <a:srcRect b="9198"/>
          <a:stretch>
            <a:fillRect/>
          </a:stretch>
        </p:blipFill>
        <p:spPr bwMode="auto">
          <a:xfrm>
            <a:off x="3335338" y="4625975"/>
            <a:ext cx="5629275" cy="2097088"/>
          </a:xfrm>
          <a:prstGeom prst="rect">
            <a:avLst/>
          </a:prstGeom>
          <a:ln w="28575">
            <a:solidFill>
              <a:schemeClr val="tx1"/>
            </a:solidFill>
          </a:ln>
          <a:effectLst>
            <a:outerShdw blurRad="292100" dist="139700" dir="2700000" algn="tl" rotWithShape="0">
              <a:srgbClr val="333333">
                <a:alpha val="65000"/>
              </a:srgbClr>
            </a:outerShdw>
          </a:effectLst>
        </p:spPr>
      </p:pic>
      <p:sp>
        <p:nvSpPr>
          <p:cNvPr id="160783" name="Text Box 11">
            <a:extLst>
              <a:ext uri="{FF2B5EF4-FFF2-40B4-BE49-F238E27FC236}">
                <a16:creationId xmlns:a16="http://schemas.microsoft.com/office/drawing/2014/main" id="{E1CE6CE6-1D16-1AE8-3B1E-4DABB0900EEE}"/>
              </a:ext>
            </a:extLst>
          </p:cNvPr>
          <p:cNvSpPr txBox="1">
            <a:spLocks noChangeArrowheads="1"/>
          </p:cNvSpPr>
          <p:nvPr/>
        </p:nvSpPr>
        <p:spPr bwMode="auto">
          <a:xfrm>
            <a:off x="6305550" y="4675188"/>
            <a:ext cx="2654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400" b="1">
                <a:solidFill>
                  <a:srgbClr val="000000"/>
                </a:solidFill>
              </a:rPr>
              <a:t>Suba, distrutto in luglio 1948</a:t>
            </a:r>
            <a:endParaRPr lang="it-IT" altLang="it-CH" sz="1400" b="1">
              <a:solidFill>
                <a:srgbClr val="000000"/>
              </a:solidFill>
            </a:endParaRPr>
          </a:p>
        </p:txBody>
      </p:sp>
      <p:sp>
        <p:nvSpPr>
          <p:cNvPr id="3" name="Rettangolo 2">
            <a:extLst>
              <a:ext uri="{FF2B5EF4-FFF2-40B4-BE49-F238E27FC236}">
                <a16:creationId xmlns:a16="http://schemas.microsoft.com/office/drawing/2014/main" id="{1E33A4F1-D617-031B-E435-164732F3E92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0785" name="Text Box 10">
            <a:extLst>
              <a:ext uri="{FF2B5EF4-FFF2-40B4-BE49-F238E27FC236}">
                <a16:creationId xmlns:a16="http://schemas.microsoft.com/office/drawing/2014/main" id="{F839316F-1281-B972-9F6B-78243F522ABB}"/>
              </a:ext>
            </a:extLst>
          </p:cNvPr>
          <p:cNvSpPr txBox="1">
            <a:spLocks noChangeArrowheads="1"/>
          </p:cNvSpPr>
          <p:nvPr/>
        </p:nvSpPr>
        <p:spPr bwMode="auto">
          <a:xfrm>
            <a:off x="368300" y="4660900"/>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Qaqun</a:t>
            </a:r>
            <a:endParaRPr lang="it-IT" altLang="it-CH" sz="1400" b="1">
              <a:solidFill>
                <a:srgbClr val="000000"/>
              </a:solidFill>
            </a:endParaRPr>
          </a:p>
        </p:txBody>
      </p:sp>
      <p:sp>
        <p:nvSpPr>
          <p:cNvPr id="160786" name="Text Box 12">
            <a:extLst>
              <a:ext uri="{FF2B5EF4-FFF2-40B4-BE49-F238E27FC236}">
                <a16:creationId xmlns:a16="http://schemas.microsoft.com/office/drawing/2014/main" id="{B0094267-93F9-72B7-20EB-35C32B2B9D1B}"/>
              </a:ext>
            </a:extLst>
          </p:cNvPr>
          <p:cNvSpPr txBox="1">
            <a:spLocks noChangeArrowheads="1"/>
          </p:cNvSpPr>
          <p:nvPr/>
        </p:nvSpPr>
        <p:spPr bwMode="auto">
          <a:xfrm>
            <a:off x="368300" y="2306638"/>
            <a:ext cx="863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Qaddita</a:t>
            </a:r>
            <a:endParaRPr lang="it-IT" altLang="it-CH" sz="1400" b="1">
              <a:solidFill>
                <a:srgbClr val="000000"/>
              </a:solidFill>
            </a:endParaRPr>
          </a:p>
        </p:txBody>
      </p:sp>
      <p:sp>
        <p:nvSpPr>
          <p:cNvPr id="160787" name="Slide Number Placeholder 3">
            <a:extLst>
              <a:ext uri="{FF2B5EF4-FFF2-40B4-BE49-F238E27FC236}">
                <a16:creationId xmlns:a16="http://schemas.microsoft.com/office/drawing/2014/main" id="{D31485BA-E699-B978-D30C-8CF58B07C739}"/>
              </a:ext>
            </a:extLst>
          </p:cNvPr>
          <p:cNvSpPr>
            <a:spLocks noGrp="1"/>
          </p:cNvSpPr>
          <p:nvPr>
            <p:ph type="sldNum" sz="quarter" idx="12"/>
          </p:nvPr>
        </p:nvSpPr>
        <p:spPr>
          <a:xfrm>
            <a:off x="8353425" y="4306888"/>
            <a:ext cx="606425" cy="3286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1BC0272-E012-44F9-8C8F-EF8F7B5380DC}" type="slidenum">
              <a:rPr lang="it-IT" altLang="it-CH" sz="1400" b="1" smtClean="0">
                <a:solidFill>
                  <a:srgbClr val="FFFFFF"/>
                </a:solidFill>
              </a:rPr>
              <a:pPr>
                <a:spcBef>
                  <a:spcPct val="0"/>
                </a:spcBef>
                <a:buFontTx/>
                <a:buNone/>
              </a:pPr>
              <a:t>39</a:t>
            </a:fld>
            <a:endParaRPr lang="it-IT" altLang="it-CH" sz="1400" b="1">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Number Placeholder 6">
            <a:extLst>
              <a:ext uri="{FF2B5EF4-FFF2-40B4-BE49-F238E27FC236}">
                <a16:creationId xmlns:a16="http://schemas.microsoft.com/office/drawing/2014/main" id="{9E01962D-6BCE-12D7-F469-9C616690CEA8}"/>
              </a:ext>
            </a:extLst>
          </p:cNvPr>
          <p:cNvSpPr>
            <a:spLocks noGrp="1"/>
          </p:cNvSpPr>
          <p:nvPr>
            <p:ph type="sldNum" sz="quarter" idx="12"/>
          </p:nvPr>
        </p:nvSpPr>
        <p:spPr>
          <a:xfrm>
            <a:off x="7740650" y="6067425"/>
            <a:ext cx="909638" cy="53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BDA9DBF-B7EC-46EF-8F5C-366C99BC6F70}" type="slidenum">
              <a:rPr lang="it-IT" altLang="it-CH" sz="1400" smtClean="0">
                <a:solidFill>
                  <a:srgbClr val="FFFFFF"/>
                </a:solidFill>
              </a:rPr>
              <a:pPr>
                <a:spcBef>
                  <a:spcPct val="0"/>
                </a:spcBef>
                <a:buFontTx/>
                <a:buNone/>
              </a:pPr>
              <a:t>4</a:t>
            </a:fld>
            <a:endParaRPr lang="it-IT" altLang="it-CH" sz="1400">
              <a:solidFill>
                <a:srgbClr val="FFFFFF"/>
              </a:solidFill>
            </a:endParaRPr>
          </a:p>
        </p:txBody>
      </p:sp>
      <p:pic>
        <p:nvPicPr>
          <p:cNvPr id="89092" name="Picture 3" descr="medio oriente in b e n 2">
            <a:extLst>
              <a:ext uri="{FF2B5EF4-FFF2-40B4-BE49-F238E27FC236}">
                <a16:creationId xmlns:a16="http://schemas.microsoft.com/office/drawing/2014/main" id="{C977E62E-579A-0B8E-9085-71FDBE779F50}"/>
              </a:ext>
            </a:extLst>
          </p:cNvPr>
          <p:cNvPicPr>
            <a:picLocks noGrp="1" noChangeAspect="1" noChangeArrowheads="1"/>
          </p:cNvPicPr>
          <p:nvPr>
            <p:ph sz="half" idx="2"/>
          </p:nvPr>
        </p:nvPicPr>
        <p:blipFill>
          <a:blip r:embed="rId3">
            <a:lum bright="-8000" contrast="8000"/>
          </a:blip>
          <a:srcRect/>
          <a:stretch>
            <a:fillRect/>
          </a:stretch>
        </p:blipFill>
        <p:spPr>
          <a:xfrm>
            <a:off x="395288" y="620713"/>
            <a:ext cx="5181600" cy="5145087"/>
          </a:xfrm>
          <a:ln w="38100">
            <a:solidFill>
              <a:schemeClr val="tx1"/>
            </a:solidFill>
          </a:ln>
          <a:effectLst>
            <a:outerShdw blurRad="292100" dist="139700" dir="2700000" algn="tl" rotWithShape="0">
              <a:srgbClr val="333333">
                <a:alpha val="65000"/>
              </a:srgbClr>
            </a:outerShdw>
          </a:effectLst>
        </p:spPr>
      </p:pic>
      <p:sp>
        <p:nvSpPr>
          <p:cNvPr id="92164" name="Text Box 4">
            <a:extLst>
              <a:ext uri="{FF2B5EF4-FFF2-40B4-BE49-F238E27FC236}">
                <a16:creationId xmlns:a16="http://schemas.microsoft.com/office/drawing/2014/main" id="{ACA6F5FF-6E7C-6D20-6843-14CDD04F5DAF}"/>
              </a:ext>
            </a:extLst>
          </p:cNvPr>
          <p:cNvSpPr txBox="1">
            <a:spLocks noChangeArrowheads="1"/>
          </p:cNvSpPr>
          <p:nvPr/>
        </p:nvSpPr>
        <p:spPr bwMode="auto">
          <a:xfrm>
            <a:off x="2628900" y="3552825"/>
            <a:ext cx="86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a:solidFill>
                  <a:srgbClr val="000000"/>
                </a:solidFill>
                <a:latin typeface="Swis721 Blk BT"/>
              </a:rPr>
              <a:t>ARABIA</a:t>
            </a:r>
            <a:endParaRPr lang="it-IT" altLang="it-CH" sz="1200">
              <a:solidFill>
                <a:srgbClr val="000000"/>
              </a:solidFill>
              <a:latin typeface="Swis721 Blk BT"/>
            </a:endParaRPr>
          </a:p>
        </p:txBody>
      </p:sp>
      <p:pic>
        <p:nvPicPr>
          <p:cNvPr id="92165" name="Picture 13" descr="Battriano Carovana di Cammelli treno - cammello scaricare png - Disegno png  trasparente Nero png scaricare.">
            <a:extLst>
              <a:ext uri="{FF2B5EF4-FFF2-40B4-BE49-F238E27FC236}">
                <a16:creationId xmlns:a16="http://schemas.microsoft.com/office/drawing/2014/main" id="{0FEEDF53-DA5C-A29B-6928-B2C5D6517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27" b="-2"/>
          <a:stretch>
            <a:fillRect/>
          </a:stretch>
        </p:blipFill>
        <p:spPr bwMode="auto">
          <a:xfrm>
            <a:off x="5737225" y="604838"/>
            <a:ext cx="3138488" cy="9747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3736" name="Picture 8" descr="La mezzaluna fertile e la sua importanza nei tempi antichi">
            <a:extLst>
              <a:ext uri="{FF2B5EF4-FFF2-40B4-BE49-F238E27FC236}">
                <a16:creationId xmlns:a16="http://schemas.microsoft.com/office/drawing/2014/main" id="{14A46A80-7C7D-EC84-9A96-4171E5A2476B}"/>
              </a:ext>
            </a:extLst>
          </p:cNvPr>
          <p:cNvPicPr>
            <a:picLocks noChangeAspect="1" noChangeArrowheads="1"/>
          </p:cNvPicPr>
          <p:nvPr/>
        </p:nvPicPr>
        <p:blipFill>
          <a:blip r:embed="rId5">
            <a:lum bright="-8000" contrast="8000"/>
          </a:blip>
          <a:srcRect/>
          <a:stretch>
            <a:fillRect/>
          </a:stretch>
        </p:blipFill>
        <p:spPr bwMode="auto">
          <a:xfrm>
            <a:off x="5789613" y="3768725"/>
            <a:ext cx="3038475" cy="1997075"/>
          </a:xfrm>
          <a:prstGeom prst="rect">
            <a:avLst/>
          </a:prstGeom>
          <a:ln w="38100">
            <a:solidFill>
              <a:schemeClr val="tx1"/>
            </a:solidFill>
          </a:ln>
          <a:effectLst>
            <a:outerShdw blurRad="292100" dist="139700" dir="2700000" algn="tl" rotWithShape="0">
              <a:srgbClr val="333333">
                <a:alpha val="65000"/>
              </a:srgbClr>
            </a:outerShdw>
          </a:effectLst>
        </p:spPr>
      </p:pic>
      <p:sp>
        <p:nvSpPr>
          <p:cNvPr id="92167" name="CasellaDiTesto 1">
            <a:extLst>
              <a:ext uri="{FF2B5EF4-FFF2-40B4-BE49-F238E27FC236}">
                <a16:creationId xmlns:a16="http://schemas.microsoft.com/office/drawing/2014/main" id="{D55BF36D-7736-0035-A348-9114C2A2E4C6}"/>
              </a:ext>
            </a:extLst>
          </p:cNvPr>
          <p:cNvSpPr txBox="1">
            <a:spLocks noChangeArrowheads="1"/>
          </p:cNvSpPr>
          <p:nvPr/>
        </p:nvSpPr>
        <p:spPr bwMode="auto">
          <a:xfrm>
            <a:off x="2265363" y="5913438"/>
            <a:ext cx="5040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La Palestina è parte della Mezzaluna fertile del Medio Oriente</a:t>
            </a:r>
          </a:p>
        </p:txBody>
      </p:sp>
      <p:sp>
        <p:nvSpPr>
          <p:cNvPr id="111619" name="Rectangle 2">
            <a:extLst>
              <a:ext uri="{FF2B5EF4-FFF2-40B4-BE49-F238E27FC236}">
                <a16:creationId xmlns:a16="http://schemas.microsoft.com/office/drawing/2014/main" id="{5E24C2C1-D2E8-3A47-4179-75DD3446AE42}"/>
              </a:ext>
            </a:extLst>
          </p:cNvPr>
          <p:cNvSpPr>
            <a:spLocks noGrp="1" noChangeArrowheads="1"/>
          </p:cNvSpPr>
          <p:nvPr>
            <p:ph type="body" sz="half" idx="1"/>
          </p:nvPr>
        </p:nvSpPr>
        <p:spPr>
          <a:xfrm>
            <a:off x="5737225" y="1755775"/>
            <a:ext cx="3138488" cy="1797050"/>
          </a:xfrm>
          <a:solidFill>
            <a:srgbClr val="FFFF00"/>
          </a:solidFill>
          <a:ln w="19050">
            <a:solidFill>
              <a:schemeClr val="accent4">
                <a:lumMod val="10000"/>
              </a:schemeClr>
            </a:solidFill>
          </a:ln>
        </p:spPr>
        <p:txBody>
          <a:bodyPr tIns="137160"/>
          <a:lstStyle/>
          <a:p>
            <a:pPr algn="ctr" eaLnBrk="1" hangingPunct="1">
              <a:buFontTx/>
              <a:buNone/>
              <a:defRPr/>
            </a:pPr>
            <a:r>
              <a:rPr lang="fr-CH" altLang="it-CH" sz="2000" b="1" u="sng" dirty="0" err="1">
                <a:solidFill>
                  <a:schemeClr val="accent4">
                    <a:lumMod val="10000"/>
                  </a:schemeClr>
                </a:solidFill>
                <a:cs typeface="Arial" panose="020B0604020202020204" pitchFamily="34" charset="0"/>
              </a:rPr>
              <a:t>Palestina</a:t>
            </a:r>
            <a:endParaRPr lang="fr-CH" altLang="it-CH" sz="2000" b="1" u="sng" dirty="0">
              <a:solidFill>
                <a:schemeClr val="accent4">
                  <a:lumMod val="10000"/>
                </a:schemeClr>
              </a:solidFill>
              <a:cs typeface="Arial" panose="020B0604020202020204" pitchFamily="34" charset="0"/>
            </a:endParaRPr>
          </a:p>
          <a:p>
            <a:pPr algn="ctr" eaLnBrk="1" hangingPunct="1">
              <a:buFontTx/>
              <a:buNone/>
              <a:defRPr/>
            </a:pPr>
            <a:r>
              <a:rPr lang="fr-CH" altLang="it-CH" sz="1600" b="1" dirty="0" err="1">
                <a:solidFill>
                  <a:schemeClr val="accent4">
                    <a:lumMod val="10000"/>
                  </a:schemeClr>
                </a:solidFill>
              </a:rPr>
              <a:t>Passaggio</a:t>
            </a:r>
            <a:r>
              <a:rPr lang="fr-CH" altLang="it-CH" sz="1600" b="1" dirty="0">
                <a:solidFill>
                  <a:schemeClr val="accent4">
                    <a:lumMod val="10000"/>
                  </a:schemeClr>
                </a:solidFill>
              </a:rPr>
              <a:t> </a:t>
            </a:r>
            <a:r>
              <a:rPr lang="fr-CH" altLang="it-CH" sz="1600" b="1" dirty="0" err="1">
                <a:solidFill>
                  <a:schemeClr val="accent4">
                    <a:lumMod val="10000"/>
                  </a:schemeClr>
                </a:solidFill>
              </a:rPr>
              <a:t>obbligato</a:t>
            </a:r>
            <a:r>
              <a:rPr lang="fr-CH" altLang="it-CH" sz="1600" b="1" dirty="0">
                <a:solidFill>
                  <a:schemeClr val="accent4">
                    <a:lumMod val="10000"/>
                  </a:schemeClr>
                </a:solidFill>
              </a:rPr>
              <a:t> tra</a:t>
            </a:r>
          </a:p>
          <a:p>
            <a:pPr marL="0" indent="0" algn="ctr" eaLnBrk="1" hangingPunct="1">
              <a:buFontTx/>
              <a:buNone/>
              <a:defRPr/>
            </a:pPr>
            <a:r>
              <a:rPr lang="fr-CH" altLang="it-CH" sz="1600" b="1" dirty="0">
                <a:solidFill>
                  <a:schemeClr val="accent4">
                    <a:lumMod val="10000"/>
                  </a:schemeClr>
                </a:solidFill>
              </a:rPr>
              <a:t>- </a:t>
            </a:r>
            <a:r>
              <a:rPr lang="fr-CH" altLang="it-CH" sz="1600" b="1" dirty="0" err="1">
                <a:solidFill>
                  <a:schemeClr val="accent4">
                    <a:lumMod val="10000"/>
                  </a:schemeClr>
                </a:solidFill>
              </a:rPr>
              <a:t>Africa</a:t>
            </a:r>
            <a:r>
              <a:rPr lang="fr-CH" altLang="it-CH" sz="1600" b="1" dirty="0">
                <a:solidFill>
                  <a:schemeClr val="accent4">
                    <a:lumMod val="10000"/>
                  </a:schemeClr>
                </a:solidFill>
              </a:rPr>
              <a:t> e Asia</a:t>
            </a:r>
          </a:p>
          <a:p>
            <a:pPr marL="0" indent="0" algn="ctr" eaLnBrk="1" hangingPunct="1">
              <a:buFontTx/>
              <a:buNone/>
              <a:defRPr/>
            </a:pPr>
            <a:r>
              <a:rPr lang="fr-CH" altLang="it-CH" sz="1600" b="1" dirty="0">
                <a:solidFill>
                  <a:schemeClr val="accent4">
                    <a:lumMod val="10000"/>
                  </a:schemeClr>
                </a:solidFill>
              </a:rPr>
              <a:t>- </a:t>
            </a:r>
            <a:r>
              <a:rPr lang="fr-CH" altLang="it-CH" sz="1600" b="1" dirty="0" err="1">
                <a:solidFill>
                  <a:schemeClr val="accent4">
                    <a:lumMod val="10000"/>
                  </a:schemeClr>
                </a:solidFill>
              </a:rPr>
              <a:t>Africa</a:t>
            </a:r>
            <a:r>
              <a:rPr lang="fr-CH" altLang="it-CH" sz="1600" b="1" dirty="0">
                <a:solidFill>
                  <a:schemeClr val="accent4">
                    <a:lumMod val="10000"/>
                  </a:schemeClr>
                </a:solidFill>
              </a:rPr>
              <a:t> e Europa</a:t>
            </a:r>
          </a:p>
          <a:p>
            <a:pPr marL="0" indent="0" algn="ctr" eaLnBrk="1" hangingPunct="1">
              <a:buFontTx/>
              <a:buNone/>
              <a:defRPr/>
            </a:pPr>
            <a:r>
              <a:rPr lang="fr-CH" altLang="it-CH" sz="1600" b="1" dirty="0">
                <a:solidFill>
                  <a:schemeClr val="accent4">
                    <a:lumMod val="10000"/>
                  </a:schemeClr>
                </a:solidFill>
              </a:rPr>
              <a:t>- il </a:t>
            </a:r>
            <a:r>
              <a:rPr lang="fr-CH" altLang="it-CH" sz="1600" b="1" dirty="0" err="1">
                <a:solidFill>
                  <a:schemeClr val="accent4">
                    <a:lumMod val="10000"/>
                  </a:schemeClr>
                </a:solidFill>
              </a:rPr>
              <a:t>Mediterraneo</a:t>
            </a:r>
            <a:r>
              <a:rPr lang="fr-CH" altLang="it-CH" sz="1600" b="1" dirty="0">
                <a:solidFill>
                  <a:schemeClr val="accent4">
                    <a:lumMod val="10000"/>
                  </a:schemeClr>
                </a:solidFill>
              </a:rPr>
              <a:t> e l’Oriente </a:t>
            </a:r>
            <a:endParaRPr lang="it-IT" altLang="it-CH" sz="1600" b="1" dirty="0">
              <a:solidFill>
                <a:schemeClr val="accent4">
                  <a:lumMod val="10000"/>
                </a:schemeClr>
              </a:solidFill>
            </a:endParaRPr>
          </a:p>
        </p:txBody>
      </p:sp>
      <p:sp>
        <p:nvSpPr>
          <p:cNvPr id="2" name="Rettangolo 1">
            <a:extLst>
              <a:ext uri="{FF2B5EF4-FFF2-40B4-BE49-F238E27FC236}">
                <a16:creationId xmlns:a16="http://schemas.microsoft.com/office/drawing/2014/main" id="{76E564ED-488F-41E9-CF2E-59EA4CDA1774}"/>
              </a:ext>
            </a:extLst>
          </p:cNvPr>
          <p:cNvSpPr/>
          <p:nvPr/>
        </p:nvSpPr>
        <p:spPr>
          <a:xfrm>
            <a:off x="0" y="26988"/>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D3600BB6-FDAF-6FA3-FBD3-D3C4B9D293A5}"/>
              </a:ext>
            </a:extLst>
          </p:cNvPr>
          <p:cNvPicPr>
            <a:picLocks noChangeAspect="1"/>
          </p:cNvPicPr>
          <p:nvPr/>
        </p:nvPicPr>
        <p:blipFill rotWithShape="1">
          <a:blip r:embed="rId3"/>
          <a:srcRect t="15139"/>
          <a:stretch/>
        </p:blipFill>
        <p:spPr>
          <a:xfrm>
            <a:off x="398463" y="212725"/>
            <a:ext cx="5208587" cy="2824163"/>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Immagine 6">
            <a:extLst>
              <a:ext uri="{FF2B5EF4-FFF2-40B4-BE49-F238E27FC236}">
                <a16:creationId xmlns:a16="http://schemas.microsoft.com/office/drawing/2014/main" id="{6E462884-4989-5257-B992-C90DC9EB1F4E}"/>
              </a:ext>
            </a:extLst>
          </p:cNvPr>
          <p:cNvPicPr>
            <a:picLocks noChangeAspect="1"/>
          </p:cNvPicPr>
          <p:nvPr/>
        </p:nvPicPr>
        <p:blipFill rotWithShape="1">
          <a:blip r:embed="rId4">
            <a:grayscl/>
          </a:blip>
          <a:srcRect r="3428"/>
          <a:stretch/>
        </p:blipFill>
        <p:spPr>
          <a:xfrm>
            <a:off x="398463" y="3629025"/>
            <a:ext cx="3719512" cy="2887663"/>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Immagine 7">
            <a:extLst>
              <a:ext uri="{FF2B5EF4-FFF2-40B4-BE49-F238E27FC236}">
                <a16:creationId xmlns:a16="http://schemas.microsoft.com/office/drawing/2014/main" id="{AB153C59-75A0-F23A-13BD-FE976C2F59D1}"/>
              </a:ext>
            </a:extLst>
          </p:cNvPr>
          <p:cNvPicPr>
            <a:picLocks noChangeAspect="1"/>
          </p:cNvPicPr>
          <p:nvPr/>
        </p:nvPicPr>
        <p:blipFill rotWithShape="1">
          <a:blip r:embed="rId5">
            <a:grayscl/>
          </a:blip>
          <a:srcRect l="2136" t="7729" r="6549" b="7975"/>
          <a:stretch/>
        </p:blipFill>
        <p:spPr>
          <a:xfrm>
            <a:off x="4284663" y="3629025"/>
            <a:ext cx="4430712" cy="2887663"/>
          </a:xfrm>
          <a:prstGeom prst="rect">
            <a:avLst/>
          </a:prstGeom>
          <a:ln w="28575">
            <a:solidFill>
              <a:schemeClr val="tx1"/>
            </a:solidFill>
          </a:ln>
          <a:effectLst>
            <a:outerShdw blurRad="292100" dist="139700" dir="2700000" algn="tl" rotWithShape="0">
              <a:srgbClr val="333333">
                <a:alpha val="65000"/>
              </a:srgbClr>
            </a:outerShdw>
          </a:effectLst>
        </p:spPr>
      </p:pic>
      <p:sp>
        <p:nvSpPr>
          <p:cNvPr id="162821" name="CasellaDiTesto 9">
            <a:extLst>
              <a:ext uri="{FF2B5EF4-FFF2-40B4-BE49-F238E27FC236}">
                <a16:creationId xmlns:a16="http://schemas.microsoft.com/office/drawing/2014/main" id="{04B30922-270B-E143-936C-72DC1DFF8FEF}"/>
              </a:ext>
            </a:extLst>
          </p:cNvPr>
          <p:cNvSpPr txBox="1">
            <a:spLocks noChangeArrowheads="1"/>
          </p:cNvSpPr>
          <p:nvPr/>
        </p:nvSpPr>
        <p:spPr bwMode="auto">
          <a:xfrm>
            <a:off x="3311525" y="6600825"/>
            <a:ext cx="25209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800"/>
              <a:t>https://it.wikipedia.org/wiki/Massacro_di_Tantura</a:t>
            </a:r>
          </a:p>
        </p:txBody>
      </p:sp>
      <p:sp>
        <p:nvSpPr>
          <p:cNvPr id="702472" name="CasellaDiTesto 10">
            <a:extLst>
              <a:ext uri="{FF2B5EF4-FFF2-40B4-BE49-F238E27FC236}">
                <a16:creationId xmlns:a16="http://schemas.microsoft.com/office/drawing/2014/main" id="{3BDEEDF9-138E-74B0-6A1C-9B59EE122A41}"/>
              </a:ext>
            </a:extLst>
          </p:cNvPr>
          <p:cNvSpPr txBox="1">
            <a:spLocks noChangeArrowheads="1"/>
          </p:cNvSpPr>
          <p:nvPr/>
        </p:nvSpPr>
        <p:spPr bwMode="auto">
          <a:xfrm>
            <a:off x="377825" y="3154363"/>
            <a:ext cx="4848225" cy="354012"/>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700" b="1" dirty="0">
                <a:solidFill>
                  <a:schemeClr val="accent4">
                    <a:lumMod val="10000"/>
                  </a:schemeClr>
                </a:solidFill>
              </a:rPr>
              <a:t>Il massacro di al-</a:t>
            </a:r>
            <a:r>
              <a:rPr lang="en-US" altLang="en-US" sz="1700" b="1" dirty="0" err="1">
                <a:solidFill>
                  <a:schemeClr val="accent4">
                    <a:lumMod val="10000"/>
                  </a:schemeClr>
                </a:solidFill>
              </a:rPr>
              <a:t>Tantura</a:t>
            </a:r>
            <a:r>
              <a:rPr lang="en-US" altLang="en-US" sz="1700" b="1" dirty="0">
                <a:solidFill>
                  <a:schemeClr val="accent4">
                    <a:lumMod val="10000"/>
                  </a:schemeClr>
                </a:solidFill>
              </a:rPr>
              <a:t>   22-23 Maggio 1948</a:t>
            </a:r>
          </a:p>
        </p:txBody>
      </p:sp>
      <p:sp>
        <p:nvSpPr>
          <p:cNvPr id="12" name="CasellaDiTesto 11">
            <a:extLst>
              <a:ext uri="{FF2B5EF4-FFF2-40B4-BE49-F238E27FC236}">
                <a16:creationId xmlns:a16="http://schemas.microsoft.com/office/drawing/2014/main" id="{016FCC7C-9401-EBF1-41CD-930828FFE9F0}"/>
              </a:ext>
            </a:extLst>
          </p:cNvPr>
          <p:cNvSpPr txBox="1"/>
          <p:nvPr/>
        </p:nvSpPr>
        <p:spPr>
          <a:xfrm>
            <a:off x="528638" y="3629025"/>
            <a:ext cx="3217862" cy="461963"/>
          </a:xfrm>
          <a:prstGeom prst="rect">
            <a:avLst/>
          </a:prstGeom>
          <a:solidFill>
            <a:schemeClr val="accent3">
              <a:lumMod val="20000"/>
              <a:lumOff val="80000"/>
            </a:schemeClr>
          </a:solidFill>
        </p:spPr>
        <p:txBody>
          <a:bodyPr>
            <a:spAutoFit/>
          </a:bodyPr>
          <a:lstStyle/>
          <a:p>
            <a:pPr>
              <a:defRPr/>
            </a:pPr>
            <a:r>
              <a:rPr lang="en-US" sz="1200" b="1" dirty="0">
                <a:solidFill>
                  <a:schemeClr val="accent4">
                    <a:lumMod val="10000"/>
                  </a:schemeClr>
                </a:solidFill>
              </a:rPr>
              <a:t>Circa 200-250 </a:t>
            </a:r>
            <a:r>
              <a:rPr lang="en-US" sz="1200" b="1" dirty="0" err="1">
                <a:solidFill>
                  <a:schemeClr val="accent4">
                    <a:lumMod val="10000"/>
                  </a:schemeClr>
                </a:solidFill>
              </a:rPr>
              <a:t>uomini</a:t>
            </a:r>
            <a:r>
              <a:rPr lang="en-US" sz="1200" b="1" dirty="0">
                <a:solidFill>
                  <a:schemeClr val="accent4">
                    <a:lumMod val="10000"/>
                  </a:schemeClr>
                </a:solidFill>
              </a:rPr>
              <a:t> </a:t>
            </a:r>
            <a:r>
              <a:rPr lang="en-US" sz="1200" b="1" dirty="0" err="1">
                <a:solidFill>
                  <a:schemeClr val="accent4">
                    <a:lumMod val="10000"/>
                  </a:schemeClr>
                </a:solidFill>
              </a:rPr>
              <a:t>vengono</a:t>
            </a:r>
            <a:r>
              <a:rPr lang="en-US" sz="1200" b="1" dirty="0">
                <a:solidFill>
                  <a:schemeClr val="accent4">
                    <a:lumMod val="10000"/>
                  </a:schemeClr>
                </a:solidFill>
              </a:rPr>
              <a:t> </a:t>
            </a:r>
            <a:r>
              <a:rPr lang="en-US" sz="1200" b="1" dirty="0" err="1">
                <a:solidFill>
                  <a:schemeClr val="accent4">
                    <a:lumMod val="10000"/>
                  </a:schemeClr>
                </a:solidFill>
              </a:rPr>
              <a:t>condotti</a:t>
            </a:r>
            <a:r>
              <a:rPr lang="en-US" sz="1200" b="1" dirty="0">
                <a:solidFill>
                  <a:schemeClr val="accent4">
                    <a:lumMod val="10000"/>
                  </a:schemeClr>
                </a:solidFill>
              </a:rPr>
              <a:t>. al </a:t>
            </a:r>
            <a:r>
              <a:rPr lang="en-US" sz="1200" b="1" dirty="0" err="1">
                <a:solidFill>
                  <a:schemeClr val="accent4">
                    <a:lumMod val="10000"/>
                  </a:schemeClr>
                </a:solidFill>
              </a:rPr>
              <a:t>cimitero</a:t>
            </a:r>
            <a:r>
              <a:rPr lang="en-US" sz="1200" b="1" dirty="0">
                <a:solidFill>
                  <a:schemeClr val="accent4">
                    <a:lumMod val="10000"/>
                  </a:schemeClr>
                </a:solidFill>
              </a:rPr>
              <a:t> dove </a:t>
            </a:r>
            <a:r>
              <a:rPr lang="en-US" sz="1200" b="1" dirty="0" err="1">
                <a:solidFill>
                  <a:schemeClr val="accent4">
                    <a:lumMod val="10000"/>
                  </a:schemeClr>
                </a:solidFill>
              </a:rPr>
              <a:t>vengono</a:t>
            </a:r>
            <a:r>
              <a:rPr lang="en-US" sz="1200" b="1" dirty="0">
                <a:solidFill>
                  <a:schemeClr val="accent4">
                    <a:lumMod val="10000"/>
                  </a:schemeClr>
                </a:solidFill>
              </a:rPr>
              <a:t> </a:t>
            </a:r>
            <a:r>
              <a:rPr lang="en-US" sz="1200" b="1" dirty="0" err="1">
                <a:solidFill>
                  <a:schemeClr val="accent4">
                    <a:lumMod val="10000"/>
                  </a:schemeClr>
                </a:solidFill>
              </a:rPr>
              <a:t>uccisi</a:t>
            </a:r>
            <a:r>
              <a:rPr lang="en-US" sz="1200" b="1" dirty="0">
                <a:solidFill>
                  <a:schemeClr val="accent4">
                    <a:lumMod val="10000"/>
                  </a:schemeClr>
                </a:solidFill>
              </a:rPr>
              <a:t> e </a:t>
            </a:r>
            <a:r>
              <a:rPr lang="en-US" sz="1200" b="1" dirty="0" err="1">
                <a:solidFill>
                  <a:schemeClr val="accent4">
                    <a:lumMod val="10000"/>
                  </a:schemeClr>
                </a:solidFill>
              </a:rPr>
              <a:t>sepolti</a:t>
            </a:r>
            <a:endParaRPr lang="en-US" sz="1200" b="1" dirty="0">
              <a:solidFill>
                <a:schemeClr val="accent4">
                  <a:lumMod val="10000"/>
                </a:schemeClr>
              </a:solidFill>
            </a:endParaRPr>
          </a:p>
        </p:txBody>
      </p:sp>
      <p:sp>
        <p:nvSpPr>
          <p:cNvPr id="13" name="CasellaDiTesto 12">
            <a:extLst>
              <a:ext uri="{FF2B5EF4-FFF2-40B4-BE49-F238E27FC236}">
                <a16:creationId xmlns:a16="http://schemas.microsoft.com/office/drawing/2014/main" id="{C846678B-A20F-3F33-11ED-F54D397CD12F}"/>
              </a:ext>
            </a:extLst>
          </p:cNvPr>
          <p:cNvSpPr txBox="1"/>
          <p:nvPr/>
        </p:nvSpPr>
        <p:spPr>
          <a:xfrm>
            <a:off x="4479925" y="3636963"/>
            <a:ext cx="4214813" cy="276225"/>
          </a:xfrm>
          <a:prstGeom prst="rect">
            <a:avLst/>
          </a:prstGeom>
          <a:noFill/>
        </p:spPr>
        <p:txBody>
          <a:bodyPr>
            <a:spAutoFit/>
          </a:bodyPr>
          <a:lstStyle/>
          <a:p>
            <a:pPr>
              <a:defRPr/>
            </a:pPr>
            <a:r>
              <a:rPr lang="en-US" sz="1200" b="1" dirty="0">
                <a:solidFill>
                  <a:schemeClr val="accent4">
                    <a:lumMod val="10000"/>
                  </a:schemeClr>
                </a:solidFill>
              </a:rPr>
              <a:t>Le </a:t>
            </a:r>
            <a:r>
              <a:rPr lang="en-US" sz="1200" b="1" dirty="0" err="1">
                <a:solidFill>
                  <a:schemeClr val="accent4">
                    <a:lumMod val="10000"/>
                  </a:schemeClr>
                </a:solidFill>
              </a:rPr>
              <a:t>donne</a:t>
            </a:r>
            <a:r>
              <a:rPr lang="en-US" sz="1200" b="1" dirty="0">
                <a:solidFill>
                  <a:schemeClr val="accent4">
                    <a:lumMod val="10000"/>
                  </a:schemeClr>
                </a:solidFill>
              </a:rPr>
              <a:t> e I bambini </a:t>
            </a:r>
            <a:r>
              <a:rPr lang="en-US" sz="1200" b="1" dirty="0" err="1">
                <a:solidFill>
                  <a:schemeClr val="accent4">
                    <a:lumMod val="10000"/>
                  </a:schemeClr>
                </a:solidFill>
              </a:rPr>
              <a:t>devono</a:t>
            </a:r>
            <a:r>
              <a:rPr lang="en-US" sz="1200" b="1" dirty="0">
                <a:solidFill>
                  <a:schemeClr val="accent4">
                    <a:lumMod val="10000"/>
                  </a:schemeClr>
                </a:solidFill>
              </a:rPr>
              <a:t> </a:t>
            </a:r>
            <a:r>
              <a:rPr lang="en-US" sz="1200" b="1" dirty="0" err="1">
                <a:solidFill>
                  <a:schemeClr val="accent4">
                    <a:lumMod val="10000"/>
                  </a:schemeClr>
                </a:solidFill>
              </a:rPr>
              <a:t>andarsene</a:t>
            </a:r>
            <a:r>
              <a:rPr lang="en-US" sz="1200" b="1" dirty="0">
                <a:solidFill>
                  <a:schemeClr val="accent4">
                    <a:lumMod val="10000"/>
                  </a:schemeClr>
                </a:solidFill>
              </a:rPr>
              <a:t> per </a:t>
            </a:r>
            <a:r>
              <a:rPr lang="en-US" sz="1200" b="1" dirty="0" err="1">
                <a:solidFill>
                  <a:schemeClr val="accent4">
                    <a:lumMod val="10000"/>
                  </a:schemeClr>
                </a:solidFill>
              </a:rPr>
              <a:t>sempre</a:t>
            </a:r>
            <a:r>
              <a:rPr lang="en-US" sz="1200" b="1" dirty="0">
                <a:solidFill>
                  <a:schemeClr val="accent4">
                    <a:lumMod val="10000"/>
                  </a:schemeClr>
                </a:solidFill>
              </a:rPr>
              <a:t>.</a:t>
            </a:r>
          </a:p>
        </p:txBody>
      </p:sp>
      <p:pic>
        <p:nvPicPr>
          <p:cNvPr id="4" name="Immagine 3">
            <a:extLst>
              <a:ext uri="{FF2B5EF4-FFF2-40B4-BE49-F238E27FC236}">
                <a16:creationId xmlns:a16="http://schemas.microsoft.com/office/drawing/2014/main" id="{1F8D1880-C977-066B-2B4A-DE241984A6B4}"/>
              </a:ext>
            </a:extLst>
          </p:cNvPr>
          <p:cNvPicPr>
            <a:picLocks noChangeAspect="1"/>
          </p:cNvPicPr>
          <p:nvPr/>
        </p:nvPicPr>
        <p:blipFill rotWithShape="1">
          <a:blip r:embed="rId6"/>
          <a:srcRect l="11069" t="29559" r="10288" b="47363"/>
          <a:stretch/>
        </p:blipFill>
        <p:spPr>
          <a:xfrm>
            <a:off x="5775325" y="1931988"/>
            <a:ext cx="2940050" cy="1533525"/>
          </a:xfrm>
          <a:prstGeom prst="rect">
            <a:avLst/>
          </a:prstGeom>
          <a:ln w="28575">
            <a:solidFill>
              <a:schemeClr val="tx1"/>
            </a:solidFill>
          </a:ln>
          <a:effectLst>
            <a:outerShdw blurRad="292100" dist="139700" dir="2700000" algn="tl" rotWithShape="0">
              <a:srgbClr val="333333">
                <a:alpha val="65000"/>
              </a:srgbClr>
            </a:outerShdw>
          </a:effectLst>
        </p:spPr>
      </p:pic>
      <p:sp>
        <p:nvSpPr>
          <p:cNvPr id="6" name="CasellaDiTesto 5">
            <a:extLst>
              <a:ext uri="{FF2B5EF4-FFF2-40B4-BE49-F238E27FC236}">
                <a16:creationId xmlns:a16="http://schemas.microsoft.com/office/drawing/2014/main" id="{58FECAB7-24FD-020F-80FB-9AEF2E82EEE3}"/>
              </a:ext>
            </a:extLst>
          </p:cNvPr>
          <p:cNvSpPr txBox="1"/>
          <p:nvPr/>
        </p:nvSpPr>
        <p:spPr>
          <a:xfrm>
            <a:off x="403225" y="234950"/>
            <a:ext cx="2368550" cy="461963"/>
          </a:xfrm>
          <a:prstGeom prst="rect">
            <a:avLst/>
          </a:prstGeom>
          <a:noFill/>
        </p:spPr>
        <p:txBody>
          <a:bodyPr>
            <a:spAutoFit/>
          </a:bodyPr>
          <a:lstStyle/>
          <a:p>
            <a:pPr>
              <a:defRPr/>
            </a:pPr>
            <a:r>
              <a:rPr lang="it-CH" sz="1200" b="1" dirty="0">
                <a:solidFill>
                  <a:schemeClr val="accent4">
                    <a:lumMod val="10000"/>
                  </a:schemeClr>
                </a:solidFill>
              </a:rPr>
              <a:t>1950: al-</a:t>
            </a:r>
            <a:r>
              <a:rPr lang="it-CH" sz="1200" b="1" dirty="0" err="1">
                <a:solidFill>
                  <a:schemeClr val="accent4">
                    <a:lumMod val="10000"/>
                  </a:schemeClr>
                </a:solidFill>
              </a:rPr>
              <a:t>Tantura</a:t>
            </a:r>
            <a:r>
              <a:rPr lang="it-CH" sz="1200" b="1" dirty="0">
                <a:solidFill>
                  <a:schemeClr val="accent4">
                    <a:lumMod val="10000"/>
                  </a:schemeClr>
                </a:solidFill>
              </a:rPr>
              <a:t> è disabitato. Oggi è un </a:t>
            </a:r>
            <a:r>
              <a:rPr lang="it-CH" sz="1200" b="1" dirty="0" err="1">
                <a:solidFill>
                  <a:schemeClr val="accent4">
                    <a:lumMod val="10000"/>
                  </a:schemeClr>
                </a:solidFill>
              </a:rPr>
              <a:t>kibbuz</a:t>
            </a:r>
            <a:r>
              <a:rPr lang="it-CH" sz="1200" b="1" dirty="0">
                <a:solidFill>
                  <a:schemeClr val="accent4">
                    <a:lumMod val="10000"/>
                  </a:schemeClr>
                </a:solidFill>
              </a:rPr>
              <a:t> turistico</a:t>
            </a:r>
          </a:p>
        </p:txBody>
      </p:sp>
      <p:sp>
        <p:nvSpPr>
          <p:cNvPr id="10" name="CasellaDiTesto 9">
            <a:extLst>
              <a:ext uri="{FF2B5EF4-FFF2-40B4-BE49-F238E27FC236}">
                <a16:creationId xmlns:a16="http://schemas.microsoft.com/office/drawing/2014/main" id="{675F41CA-AFE6-7ECB-9DBF-3F460DA0866F}"/>
              </a:ext>
            </a:extLst>
          </p:cNvPr>
          <p:cNvSpPr txBox="1"/>
          <p:nvPr/>
        </p:nvSpPr>
        <p:spPr>
          <a:xfrm>
            <a:off x="5746750" y="1901825"/>
            <a:ext cx="2354263" cy="461963"/>
          </a:xfrm>
          <a:prstGeom prst="rect">
            <a:avLst/>
          </a:prstGeom>
          <a:noFill/>
        </p:spPr>
        <p:txBody>
          <a:bodyPr>
            <a:spAutoFit/>
          </a:bodyPr>
          <a:lstStyle/>
          <a:p>
            <a:pPr>
              <a:defRPr/>
            </a:pPr>
            <a:r>
              <a:rPr lang="it-IT" sz="1200" b="1" dirty="0">
                <a:solidFill>
                  <a:schemeClr val="accent4">
                    <a:lumMod val="10000"/>
                  </a:schemeClr>
                </a:solidFill>
              </a:rPr>
              <a:t>I palestinesi devono scavarsi la propria fossa. </a:t>
            </a:r>
            <a:endParaRPr lang="en-US" sz="1200" b="1" dirty="0">
              <a:solidFill>
                <a:schemeClr val="accent4">
                  <a:lumMod val="10000"/>
                </a:schemeClr>
              </a:solidFill>
            </a:endParaRPr>
          </a:p>
        </p:txBody>
      </p:sp>
      <p:sp>
        <p:nvSpPr>
          <p:cNvPr id="162828" name="Rettangolo 14">
            <a:extLst>
              <a:ext uri="{FF2B5EF4-FFF2-40B4-BE49-F238E27FC236}">
                <a16:creationId xmlns:a16="http://schemas.microsoft.com/office/drawing/2014/main" id="{22140EF5-462E-2E3B-C653-7E37703486B6}"/>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62829" name="Segnaposto numero diapositiva 1">
            <a:extLst>
              <a:ext uri="{FF2B5EF4-FFF2-40B4-BE49-F238E27FC236}">
                <a16:creationId xmlns:a16="http://schemas.microsoft.com/office/drawing/2014/main" id="{4E1A0CFC-DA74-FB1A-C7A2-74D5E07CF729}"/>
              </a:ext>
            </a:extLst>
          </p:cNvPr>
          <p:cNvSpPr>
            <a:spLocks noGrp="1" noChangeArrowheads="1"/>
          </p:cNvSpPr>
          <p:nvPr>
            <p:ph type="sldNum" sz="quarter" idx="12"/>
          </p:nvPr>
        </p:nvSpPr>
        <p:spPr>
          <a:xfrm>
            <a:off x="4995863" y="3154363"/>
            <a:ext cx="693737" cy="34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2214B60-27F6-4F8D-8680-7C8EAD172A8B}" type="slidenum">
              <a:rPr lang="it-IT" altLang="en-US" sz="1400" b="1" smtClean="0">
                <a:solidFill>
                  <a:srgbClr val="FFFFFF"/>
                </a:solidFill>
              </a:rPr>
              <a:pPr>
                <a:spcBef>
                  <a:spcPct val="0"/>
                </a:spcBef>
                <a:buFontTx/>
                <a:buNone/>
              </a:pPr>
              <a:t>40</a:t>
            </a:fld>
            <a:endParaRPr lang="it-IT" altLang="en-US" sz="1400" b="1">
              <a:solidFill>
                <a:srgbClr val="FFFFFF"/>
              </a:solidFill>
            </a:endParaRPr>
          </a:p>
        </p:txBody>
      </p:sp>
      <p:pic>
        <p:nvPicPr>
          <p:cNvPr id="3" name="Picture 2" descr="Potrebbe essere un'immagine raffigurante ‎attività all'aperto e ‎il seguente testo &quot;‎The number ofthe Palestinians massacred is much higher than what the occupation army said atthe time (about 20 people), according to the colonial veteran soldiers. قدس foo QudsNen‎&quot;‎‎">
            <a:extLst>
              <a:ext uri="{FF2B5EF4-FFF2-40B4-BE49-F238E27FC236}">
                <a16:creationId xmlns:a16="http://schemas.microsoft.com/office/drawing/2014/main" id="{6DAB9AA5-936A-5F6E-3AD3-0E45082B1BAF}"/>
              </a:ext>
            </a:extLst>
          </p:cNvPr>
          <p:cNvPicPr>
            <a:picLocks noChangeAspect="1" noChangeArrowheads="1"/>
          </p:cNvPicPr>
          <p:nvPr/>
        </p:nvPicPr>
        <p:blipFill rotWithShape="1">
          <a:blip r:embed="rId7"/>
          <a:srcRect t="40941" b="6560"/>
          <a:stretch/>
        </p:blipFill>
        <p:spPr bwMode="auto">
          <a:xfrm>
            <a:off x="5778500" y="212725"/>
            <a:ext cx="2933700" cy="1600200"/>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D010A78E-C3FA-3319-07AF-9333E8942BA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2" name="Picture 3" descr="gli abitanti di Al-Faluja costretti ad andarsene">
            <a:extLst>
              <a:ext uri="{FF2B5EF4-FFF2-40B4-BE49-F238E27FC236}">
                <a16:creationId xmlns:a16="http://schemas.microsoft.com/office/drawing/2014/main" id="{17309EC1-C55D-10A0-27CD-42DBD98867B8}"/>
              </a:ext>
            </a:extLst>
          </p:cNvPr>
          <p:cNvPicPr>
            <a:picLocks noChangeAspect="1" noChangeArrowheads="1"/>
          </p:cNvPicPr>
          <p:nvPr/>
        </p:nvPicPr>
        <p:blipFill>
          <a:blip r:embed="rId3">
            <a:lum bright="-10000" contrast="10000"/>
          </a:blip>
          <a:srcRect/>
          <a:stretch>
            <a:fillRect/>
          </a:stretch>
        </p:blipFill>
        <p:spPr bwMode="auto">
          <a:xfrm>
            <a:off x="287338" y="3500438"/>
            <a:ext cx="4681537" cy="31591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0537" name="Picture 9" descr="deportaz 48">
            <a:extLst>
              <a:ext uri="{FF2B5EF4-FFF2-40B4-BE49-F238E27FC236}">
                <a16:creationId xmlns:a16="http://schemas.microsoft.com/office/drawing/2014/main" id="{86D5630D-2872-63F2-55A1-33E3A194D082}"/>
              </a:ext>
            </a:extLst>
          </p:cNvPr>
          <p:cNvPicPr>
            <a:picLocks noChangeAspect="1" noChangeArrowheads="1"/>
          </p:cNvPicPr>
          <p:nvPr/>
        </p:nvPicPr>
        <p:blipFill>
          <a:blip r:embed="rId4"/>
          <a:srcRect/>
          <a:stretch>
            <a:fillRect/>
          </a:stretch>
        </p:blipFill>
        <p:spPr bwMode="auto">
          <a:xfrm>
            <a:off x="5150947" y="212725"/>
            <a:ext cx="3687036" cy="2649736"/>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4325" name="Text Box 4">
            <a:extLst>
              <a:ext uri="{FF2B5EF4-FFF2-40B4-BE49-F238E27FC236}">
                <a16:creationId xmlns:a16="http://schemas.microsoft.com/office/drawing/2014/main" id="{EF775A03-2C84-87A9-A37F-F997603F787F}"/>
              </a:ext>
            </a:extLst>
          </p:cNvPr>
          <p:cNvSpPr txBox="1">
            <a:spLocks noChangeArrowheads="1"/>
          </p:cNvSpPr>
          <p:nvPr/>
        </p:nvSpPr>
        <p:spPr bwMode="auto">
          <a:xfrm>
            <a:off x="5131067" y="3177382"/>
            <a:ext cx="3113341" cy="646112"/>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1948 - 1949  </a:t>
            </a:r>
            <a:r>
              <a:rPr lang="fr-CH" altLang="it-CH" sz="1800" b="1" dirty="0" err="1">
                <a:solidFill>
                  <a:schemeClr val="accent4">
                    <a:lumMod val="10000"/>
                  </a:schemeClr>
                </a:solidFill>
              </a:rPr>
              <a:t>Gli</a:t>
            </a:r>
            <a:r>
              <a:rPr lang="fr-CH" altLang="it-CH" sz="1800" b="1" dirty="0">
                <a:solidFill>
                  <a:schemeClr val="accent4">
                    <a:lumMod val="10000"/>
                  </a:schemeClr>
                </a:solidFill>
              </a:rPr>
              <a:t> </a:t>
            </a:r>
            <a:r>
              <a:rPr lang="fr-CH" altLang="it-CH" sz="1800" b="1" dirty="0" err="1">
                <a:solidFill>
                  <a:schemeClr val="accent4">
                    <a:lumMod val="10000"/>
                  </a:schemeClr>
                </a:solidFill>
              </a:rPr>
              <a:t>Israeliani</a:t>
            </a:r>
            <a:r>
              <a:rPr lang="fr-CH" altLang="it-CH" sz="1800" b="1" dirty="0">
                <a:solidFill>
                  <a:schemeClr val="accent4">
                    <a:lumMod val="10000"/>
                  </a:schemeClr>
                </a:solidFill>
              </a:rPr>
              <a:t> </a:t>
            </a:r>
            <a:r>
              <a:rPr lang="fr-CH" altLang="it-CH" sz="1800" b="1" dirty="0" err="1">
                <a:solidFill>
                  <a:schemeClr val="accent4">
                    <a:lumMod val="10000"/>
                  </a:schemeClr>
                </a:solidFill>
              </a:rPr>
              <a:t>deportano</a:t>
            </a:r>
            <a:r>
              <a:rPr lang="fr-CH" altLang="it-CH" sz="1800" b="1" dirty="0">
                <a:solidFill>
                  <a:schemeClr val="accent4">
                    <a:lumMod val="10000"/>
                  </a:schemeClr>
                </a:solidFill>
              </a:rPr>
              <a:t> i Palestinesi</a:t>
            </a:r>
            <a:endParaRPr lang="it-IT" altLang="it-CH" sz="1800" b="1" dirty="0">
              <a:solidFill>
                <a:schemeClr val="accent4">
                  <a:lumMod val="10000"/>
                </a:schemeClr>
              </a:solidFill>
            </a:endParaRPr>
          </a:p>
        </p:txBody>
      </p:sp>
      <p:pic>
        <p:nvPicPr>
          <p:cNvPr id="10" name="Picture 9" descr="C:\Users\Enrico\Desktop\Esodo lug 48 Ramle Palmach jpeg.jpg">
            <a:extLst>
              <a:ext uri="{FF2B5EF4-FFF2-40B4-BE49-F238E27FC236}">
                <a16:creationId xmlns:a16="http://schemas.microsoft.com/office/drawing/2014/main" id="{4B8F5803-BD3F-B764-DE9F-AB314B6B70B2}"/>
              </a:ext>
            </a:extLst>
          </p:cNvPr>
          <p:cNvPicPr>
            <a:picLocks noChangeAspect="1" noChangeArrowheads="1"/>
          </p:cNvPicPr>
          <p:nvPr/>
        </p:nvPicPr>
        <p:blipFill>
          <a:blip r:embed="rId5"/>
          <a:srcRect/>
          <a:stretch>
            <a:fillRect/>
          </a:stretch>
        </p:blipFill>
        <p:spPr bwMode="auto">
          <a:xfrm>
            <a:off x="284163" y="212725"/>
            <a:ext cx="4681537" cy="3017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1" name="Text Box 7">
            <a:extLst>
              <a:ext uri="{FF2B5EF4-FFF2-40B4-BE49-F238E27FC236}">
                <a16:creationId xmlns:a16="http://schemas.microsoft.com/office/drawing/2014/main" id="{9645F9FE-56FC-FB2B-2FA4-125380F450BA}"/>
              </a:ext>
            </a:extLst>
          </p:cNvPr>
          <p:cNvSpPr txBox="1">
            <a:spLocks noChangeArrowheads="1"/>
          </p:cNvSpPr>
          <p:nvPr/>
        </p:nvSpPr>
        <p:spPr bwMode="auto">
          <a:xfrm>
            <a:off x="304800" y="198438"/>
            <a:ext cx="2663825" cy="600075"/>
          </a:xfrm>
          <a:prstGeom prst="rect">
            <a:avLst/>
          </a:prstGeom>
          <a:noFill/>
          <a:ln>
            <a:no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defRPr/>
            </a:pPr>
            <a:r>
              <a:rPr lang="fr-CH" altLang="it-CH" sz="1100" b="1" dirty="0" err="1">
                <a:solidFill>
                  <a:schemeClr val="accent4">
                    <a:lumMod val="10000"/>
                  </a:schemeClr>
                </a:solidFill>
                <a:cs typeface="Arial" charset="0"/>
              </a:rPr>
              <a:t>Luglio</a:t>
            </a:r>
            <a:r>
              <a:rPr lang="fr-CH" altLang="it-CH" sz="1100" b="1" dirty="0">
                <a:solidFill>
                  <a:schemeClr val="accent4">
                    <a:lumMod val="10000"/>
                  </a:schemeClr>
                </a:solidFill>
                <a:cs typeface="Arial" charset="0"/>
              </a:rPr>
              <a:t> 1948    </a:t>
            </a:r>
            <a:r>
              <a:rPr lang="fr-CH" altLang="it-CH" sz="1100" b="1" dirty="0" err="1">
                <a:solidFill>
                  <a:schemeClr val="accent4">
                    <a:lumMod val="10000"/>
                  </a:schemeClr>
                </a:solidFill>
                <a:cs typeface="Arial" charset="0"/>
              </a:rPr>
              <a:t>Gli</a:t>
            </a:r>
            <a:r>
              <a:rPr lang="fr-CH" altLang="it-CH" sz="1100" b="1" dirty="0">
                <a:solidFill>
                  <a:schemeClr val="accent4">
                    <a:lumMod val="10000"/>
                  </a:schemeClr>
                </a:solidFill>
                <a:cs typeface="Arial" charset="0"/>
              </a:rPr>
              <a:t> </a:t>
            </a:r>
            <a:r>
              <a:rPr lang="fr-CH" altLang="it-CH" sz="1100" b="1" dirty="0" err="1">
                <a:solidFill>
                  <a:schemeClr val="accent4">
                    <a:lumMod val="10000"/>
                  </a:schemeClr>
                </a:solidFill>
                <a:cs typeface="Arial" charset="0"/>
              </a:rPr>
              <a:t>abitanti</a:t>
            </a:r>
            <a:r>
              <a:rPr lang="fr-CH" altLang="it-CH" sz="1100" b="1" dirty="0">
                <a:solidFill>
                  <a:schemeClr val="accent4">
                    <a:lumMod val="10000"/>
                  </a:schemeClr>
                </a:solidFill>
                <a:cs typeface="Arial" charset="0"/>
              </a:rPr>
              <a:t> di Al-Ramla </a:t>
            </a:r>
            <a:r>
              <a:rPr lang="fr-CH" altLang="it-CH" sz="1100" b="1" dirty="0" err="1">
                <a:solidFill>
                  <a:schemeClr val="accent4">
                    <a:lumMod val="10000"/>
                  </a:schemeClr>
                </a:solidFill>
                <a:cs typeface="Arial" charset="0"/>
              </a:rPr>
              <a:t>vengono</a:t>
            </a:r>
            <a:r>
              <a:rPr lang="fr-CH" altLang="it-CH" sz="1100" b="1" dirty="0">
                <a:solidFill>
                  <a:schemeClr val="accent4">
                    <a:lumMod val="10000"/>
                  </a:schemeClr>
                </a:solidFill>
                <a:cs typeface="Arial" charset="0"/>
              </a:rPr>
              <a:t> </a:t>
            </a:r>
            <a:r>
              <a:rPr lang="fr-CH" altLang="it-CH" sz="1100" b="1" dirty="0" err="1">
                <a:solidFill>
                  <a:schemeClr val="accent4">
                    <a:lumMod val="10000"/>
                  </a:schemeClr>
                </a:solidFill>
                <a:cs typeface="Arial" charset="0"/>
              </a:rPr>
              <a:t>deportati</a:t>
            </a:r>
            <a:r>
              <a:rPr lang="fr-CH" altLang="it-CH" sz="1100" b="1" dirty="0">
                <a:solidFill>
                  <a:schemeClr val="accent4">
                    <a:lumMod val="10000"/>
                  </a:schemeClr>
                </a:solidFill>
                <a:cs typeface="Arial" charset="0"/>
              </a:rPr>
              <a:t> </a:t>
            </a:r>
            <a:r>
              <a:rPr lang="fr-CH" altLang="it-CH" sz="1100" b="1" dirty="0" err="1">
                <a:solidFill>
                  <a:schemeClr val="accent4">
                    <a:lumMod val="10000"/>
                  </a:schemeClr>
                </a:solidFill>
                <a:cs typeface="Arial" charset="0"/>
              </a:rPr>
              <a:t>dall’esercito</a:t>
            </a:r>
            <a:r>
              <a:rPr lang="fr-CH" altLang="it-CH" sz="1100" b="1" dirty="0">
                <a:solidFill>
                  <a:schemeClr val="accent4">
                    <a:lumMod val="10000"/>
                  </a:schemeClr>
                </a:solidFill>
                <a:cs typeface="Arial" charset="0"/>
              </a:rPr>
              <a:t> </a:t>
            </a:r>
            <a:r>
              <a:rPr lang="fr-CH" altLang="it-CH" sz="1100" b="1" dirty="0" err="1">
                <a:solidFill>
                  <a:schemeClr val="accent4">
                    <a:lumMod val="10000"/>
                  </a:schemeClr>
                </a:solidFill>
                <a:cs typeface="Arial" charset="0"/>
              </a:rPr>
              <a:t>israeliano</a:t>
            </a:r>
            <a:endParaRPr lang="it-IT" altLang="it-CH" sz="1100" b="1" dirty="0">
              <a:solidFill>
                <a:schemeClr val="accent4">
                  <a:lumMod val="10000"/>
                </a:schemeClr>
              </a:solidFill>
              <a:cs typeface="Arial" charset="0"/>
            </a:endParaRPr>
          </a:p>
        </p:txBody>
      </p:sp>
      <p:sp>
        <p:nvSpPr>
          <p:cNvPr id="164873" name="Slide Number Placeholder 3">
            <a:extLst>
              <a:ext uri="{FF2B5EF4-FFF2-40B4-BE49-F238E27FC236}">
                <a16:creationId xmlns:a16="http://schemas.microsoft.com/office/drawing/2014/main" id="{D69AE523-C57E-EB1A-4D62-FE363CFE4414}"/>
              </a:ext>
            </a:extLst>
          </p:cNvPr>
          <p:cNvSpPr>
            <a:spLocks noGrp="1"/>
          </p:cNvSpPr>
          <p:nvPr>
            <p:ph type="sldNum" sz="quarter" idx="12"/>
          </p:nvPr>
        </p:nvSpPr>
        <p:spPr>
          <a:xfrm>
            <a:off x="8053387" y="3355262"/>
            <a:ext cx="803275" cy="4492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2E072F4-97D7-4466-B751-0022CB36D675}" type="slidenum">
              <a:rPr lang="it-IT" altLang="it-CH" sz="1400" b="1" smtClean="0">
                <a:solidFill>
                  <a:srgbClr val="FFFFFF"/>
                </a:solidFill>
              </a:rPr>
              <a:pPr>
                <a:spcBef>
                  <a:spcPct val="0"/>
                </a:spcBef>
                <a:buFontTx/>
                <a:buNone/>
              </a:pPr>
              <a:t>41</a:t>
            </a:fld>
            <a:endParaRPr lang="it-IT" altLang="it-CH" sz="1400" b="1" dirty="0">
              <a:solidFill>
                <a:srgbClr val="FFFFFF"/>
              </a:solidFill>
            </a:endParaRPr>
          </a:p>
        </p:txBody>
      </p:sp>
      <p:sp>
        <p:nvSpPr>
          <p:cNvPr id="2" name="Rettangolo 1">
            <a:extLst>
              <a:ext uri="{FF2B5EF4-FFF2-40B4-BE49-F238E27FC236}">
                <a16:creationId xmlns:a16="http://schemas.microsoft.com/office/drawing/2014/main" id="{B3DA0535-70E7-3EB1-467D-E00A6355B9F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Immagine 2">
            <a:extLst>
              <a:ext uri="{FF2B5EF4-FFF2-40B4-BE49-F238E27FC236}">
                <a16:creationId xmlns:a16="http://schemas.microsoft.com/office/drawing/2014/main" id="{1601EF2E-D7C2-38AB-A5C1-15996F27E8B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t="36591" b="14008"/>
          <a:stretch/>
        </p:blipFill>
        <p:spPr>
          <a:xfrm>
            <a:off x="5178165" y="4221161"/>
            <a:ext cx="3683366" cy="2447926"/>
          </a:xfrm>
          <a:prstGeom prst="rect">
            <a:avLst/>
          </a:prstGeom>
          <a:ln w="28575">
            <a:solidFill>
              <a:schemeClr val="tx1"/>
            </a:solidFill>
          </a:ln>
          <a:effectLst>
            <a:outerShdw blurRad="292100" dist="139700" dir="2700000" algn="tl" rotWithShape="0">
              <a:srgbClr val="333333">
                <a:alpha val="65000"/>
              </a:srgbClr>
            </a:outerShdw>
          </a:effectLst>
        </p:spPr>
      </p:pic>
      <p:sp>
        <p:nvSpPr>
          <p:cNvPr id="184327" name="Text Box 6">
            <a:extLst>
              <a:ext uri="{FF2B5EF4-FFF2-40B4-BE49-F238E27FC236}">
                <a16:creationId xmlns:a16="http://schemas.microsoft.com/office/drawing/2014/main" id="{8F859007-BC12-0364-8185-630A506559FE}"/>
              </a:ext>
            </a:extLst>
          </p:cNvPr>
          <p:cNvSpPr txBox="1">
            <a:spLocks noChangeArrowheads="1"/>
          </p:cNvSpPr>
          <p:nvPr/>
        </p:nvSpPr>
        <p:spPr bwMode="auto">
          <a:xfrm>
            <a:off x="5178165" y="6299755"/>
            <a:ext cx="1626083" cy="369332"/>
          </a:xfrm>
          <a:prstGeom prst="rect">
            <a:avLst/>
          </a:prstGeom>
          <a:solidFill>
            <a:schemeClr val="tx1">
              <a:lumMod val="85000"/>
            </a:schemeClr>
          </a:solidFill>
          <a:ln w="12700">
            <a:solidFill>
              <a:schemeClr val="accent4">
                <a:lumMod val="1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Verso l’</a:t>
            </a:r>
            <a:r>
              <a:rPr lang="fr-CH" altLang="it-CH" sz="1800" b="1" dirty="0" err="1">
                <a:solidFill>
                  <a:schemeClr val="accent4">
                    <a:lumMod val="10000"/>
                  </a:schemeClr>
                </a:solidFill>
              </a:rPr>
              <a:t>esilio</a:t>
            </a:r>
            <a:endParaRPr lang="it-IT" altLang="it-CH" sz="1800" b="1" dirty="0">
              <a:solidFill>
                <a:schemeClr val="accent4">
                  <a:lumMod val="10000"/>
                </a:schemeClr>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Number Placeholder 3">
            <a:extLst>
              <a:ext uri="{FF2B5EF4-FFF2-40B4-BE49-F238E27FC236}">
                <a16:creationId xmlns:a16="http://schemas.microsoft.com/office/drawing/2014/main" id="{5160D5BD-AADF-AFEF-DB00-6B6CE9FEE3F9}"/>
              </a:ext>
            </a:extLst>
          </p:cNvPr>
          <p:cNvSpPr>
            <a:spLocks noGrp="1"/>
          </p:cNvSpPr>
          <p:nvPr>
            <p:ph type="sldNum" sz="quarter" idx="12"/>
          </p:nvPr>
        </p:nvSpPr>
        <p:spPr>
          <a:xfrm>
            <a:off x="6588125" y="2636838"/>
            <a:ext cx="5635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9201D928-F335-4FBB-88C2-D091EDF51681}" type="slidenum">
              <a:rPr lang="it-IT" altLang="it-CH" sz="1400" b="1" smtClean="0"/>
              <a:pPr algn="ctr">
                <a:spcBef>
                  <a:spcPct val="0"/>
                </a:spcBef>
                <a:buFontTx/>
                <a:buNone/>
              </a:pPr>
              <a:t>42</a:t>
            </a:fld>
            <a:endParaRPr lang="it-IT" altLang="it-CH" sz="1400" b="1"/>
          </a:p>
        </p:txBody>
      </p:sp>
      <p:pic>
        <p:nvPicPr>
          <p:cNvPr id="16" name="Picture 2" descr="espulsione palestinesi 1948">
            <a:extLst>
              <a:ext uri="{FF2B5EF4-FFF2-40B4-BE49-F238E27FC236}">
                <a16:creationId xmlns:a16="http://schemas.microsoft.com/office/drawing/2014/main" id="{5157167B-E9FB-C9B7-828D-7B53DD1C0C15}"/>
              </a:ext>
            </a:extLst>
          </p:cNvPr>
          <p:cNvPicPr>
            <a:picLocks noChangeAspect="1" noChangeArrowheads="1"/>
          </p:cNvPicPr>
          <p:nvPr/>
        </p:nvPicPr>
        <p:blipFill rotWithShape="1">
          <a:blip r:embed="rId3"/>
          <a:srcRect b="3069"/>
          <a:stretch/>
        </p:blipFill>
        <p:spPr bwMode="auto">
          <a:xfrm>
            <a:off x="492125" y="263525"/>
            <a:ext cx="4894263" cy="37417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66917" name="CasellaDiTesto 1">
            <a:extLst>
              <a:ext uri="{FF2B5EF4-FFF2-40B4-BE49-F238E27FC236}">
                <a16:creationId xmlns:a16="http://schemas.microsoft.com/office/drawing/2014/main" id="{8202FD00-766D-449B-A773-53B5F009D798}"/>
              </a:ext>
            </a:extLst>
          </p:cNvPr>
          <p:cNvSpPr txBox="1">
            <a:spLocks noChangeArrowheads="1"/>
          </p:cNvSpPr>
          <p:nvPr/>
        </p:nvSpPr>
        <p:spPr bwMode="auto">
          <a:xfrm>
            <a:off x="5778500" y="1414463"/>
            <a:ext cx="242411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3000" b="1"/>
              <a:t>1948 - 1949</a:t>
            </a:r>
          </a:p>
        </p:txBody>
      </p:sp>
      <p:sp>
        <p:nvSpPr>
          <p:cNvPr id="3" name="CasellaDiTesto 2">
            <a:extLst>
              <a:ext uri="{FF2B5EF4-FFF2-40B4-BE49-F238E27FC236}">
                <a16:creationId xmlns:a16="http://schemas.microsoft.com/office/drawing/2014/main" id="{58744E23-7E21-1E51-D1EB-9228AA7EB28B}"/>
              </a:ext>
            </a:extLst>
          </p:cNvPr>
          <p:cNvSpPr txBox="1"/>
          <p:nvPr/>
        </p:nvSpPr>
        <p:spPr>
          <a:xfrm>
            <a:off x="1139825" y="4491038"/>
            <a:ext cx="2520950" cy="1446212"/>
          </a:xfrm>
          <a:prstGeom prst="rect">
            <a:avLst/>
          </a:prstGeom>
          <a:solidFill>
            <a:srgbClr val="FFFF00"/>
          </a:solidFill>
          <a:ln w="12700">
            <a:solidFill>
              <a:schemeClr val="accent4">
                <a:lumMod val="10000"/>
              </a:schemeClr>
            </a:solidFill>
          </a:ln>
        </p:spPr>
        <p:txBody>
          <a:bodyPr>
            <a:spAutoFit/>
          </a:bodyPr>
          <a:lstStyle/>
          <a:p>
            <a:pPr algn="ctr">
              <a:defRPr/>
            </a:pPr>
            <a:r>
              <a:rPr lang="en-US" sz="2200" b="1" dirty="0">
                <a:solidFill>
                  <a:schemeClr val="accent4">
                    <a:lumMod val="10000"/>
                  </a:schemeClr>
                </a:solidFill>
              </a:rPr>
              <a:t>La </a:t>
            </a:r>
            <a:r>
              <a:rPr lang="en-US" sz="2200" b="1" dirty="0" err="1">
                <a:solidFill>
                  <a:schemeClr val="accent4">
                    <a:lumMod val="10000"/>
                  </a:schemeClr>
                </a:solidFill>
              </a:rPr>
              <a:t>pulizia</a:t>
            </a:r>
            <a:r>
              <a:rPr lang="en-US" sz="2200" b="1" dirty="0">
                <a:solidFill>
                  <a:schemeClr val="accent4">
                    <a:lumMod val="10000"/>
                  </a:schemeClr>
                </a:solidFill>
              </a:rPr>
              <a:t> </a:t>
            </a:r>
            <a:r>
              <a:rPr lang="en-US" sz="2200" b="1" dirty="0" err="1">
                <a:solidFill>
                  <a:schemeClr val="accent4">
                    <a:lumMod val="10000"/>
                  </a:schemeClr>
                </a:solidFill>
              </a:rPr>
              <a:t>etnica</a:t>
            </a:r>
            <a:r>
              <a:rPr lang="en-US" sz="2200" b="1" dirty="0">
                <a:solidFill>
                  <a:schemeClr val="accent4">
                    <a:lumMod val="10000"/>
                  </a:schemeClr>
                </a:solidFill>
              </a:rPr>
              <a:t> continua:                      </a:t>
            </a:r>
            <a:r>
              <a:rPr lang="en-US" sz="2200" b="1" dirty="0" err="1">
                <a:solidFill>
                  <a:schemeClr val="accent4">
                    <a:lumMod val="10000"/>
                  </a:schemeClr>
                </a:solidFill>
              </a:rPr>
              <a:t>altri</a:t>
            </a:r>
            <a:r>
              <a:rPr lang="en-US" sz="2200" b="1" dirty="0">
                <a:solidFill>
                  <a:schemeClr val="accent4">
                    <a:lumMod val="10000"/>
                  </a:schemeClr>
                </a:solidFill>
              </a:rPr>
              <a:t> palestinesi    in </a:t>
            </a:r>
            <a:r>
              <a:rPr lang="en-US" sz="2200" b="1" dirty="0" err="1">
                <a:solidFill>
                  <a:schemeClr val="accent4">
                    <a:lumMod val="10000"/>
                  </a:schemeClr>
                </a:solidFill>
              </a:rPr>
              <a:t>fuga</a:t>
            </a:r>
            <a:endParaRPr lang="en-US" sz="2200" b="1" dirty="0">
              <a:solidFill>
                <a:schemeClr val="accent4">
                  <a:lumMod val="10000"/>
                </a:schemeClr>
              </a:solidFill>
            </a:endParaRPr>
          </a:p>
        </p:txBody>
      </p:sp>
      <p:sp>
        <p:nvSpPr>
          <p:cNvPr id="2" name="Rettangolo 1">
            <a:extLst>
              <a:ext uri="{FF2B5EF4-FFF2-40B4-BE49-F238E27FC236}">
                <a16:creationId xmlns:a16="http://schemas.microsoft.com/office/drawing/2014/main" id="{29C36716-BE78-6A47-F456-C80C9E60019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 name="Immagine 3">
            <a:extLst>
              <a:ext uri="{FF2B5EF4-FFF2-40B4-BE49-F238E27FC236}">
                <a16:creationId xmlns:a16="http://schemas.microsoft.com/office/drawing/2014/main" id="{D02A613E-FEE4-8F2E-80F3-6BB436801FB2}"/>
              </a:ext>
            </a:extLst>
          </p:cNvPr>
          <p:cNvPicPr>
            <a:picLocks noChangeAspect="1"/>
          </p:cNvPicPr>
          <p:nvPr/>
        </p:nvPicPr>
        <p:blipFill rotWithShape="1">
          <a:blip r:embed="rId4"/>
          <a:srcRect b="635"/>
          <a:stretch/>
        </p:blipFill>
        <p:spPr>
          <a:xfrm>
            <a:off x="4452657" y="3382962"/>
            <a:ext cx="4220846" cy="3143727"/>
          </a:xfrm>
          <a:prstGeom prst="rect">
            <a:avLst/>
          </a:prstGeom>
          <a:ln w="3810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istribuzione viveri i Giordania anni '50 rations">
            <a:extLst>
              <a:ext uri="{FF2B5EF4-FFF2-40B4-BE49-F238E27FC236}">
                <a16:creationId xmlns:a16="http://schemas.microsoft.com/office/drawing/2014/main" id="{08AEA89B-1FF6-159C-224B-A20C42E0243B}"/>
              </a:ext>
            </a:extLst>
          </p:cNvPr>
          <p:cNvPicPr>
            <a:picLocks noChangeAspect="1" noChangeArrowheads="1"/>
          </p:cNvPicPr>
          <p:nvPr/>
        </p:nvPicPr>
        <p:blipFill>
          <a:blip r:embed="rId2">
            <a:lum bright="-12000" contrast="14000"/>
          </a:blip>
          <a:srcRect/>
          <a:stretch>
            <a:fillRect/>
          </a:stretch>
        </p:blipFill>
        <p:spPr bwMode="auto">
          <a:xfrm>
            <a:off x="827088" y="404813"/>
            <a:ext cx="7489825" cy="5434012"/>
          </a:xfrm>
          <a:prstGeom prst="rect">
            <a:avLst/>
          </a:prstGeom>
          <a:ln w="38100">
            <a:solidFill>
              <a:schemeClr val="tx1"/>
            </a:solidFill>
          </a:ln>
          <a:effectLst>
            <a:outerShdw blurRad="292100" dist="139700" dir="2700000" algn="tl" rotWithShape="0">
              <a:srgbClr val="333333">
                <a:alpha val="65000"/>
              </a:srgbClr>
            </a:outerShdw>
          </a:effectLst>
        </p:spPr>
      </p:pic>
      <p:sp>
        <p:nvSpPr>
          <p:cNvPr id="3" name="Text Box 6">
            <a:extLst>
              <a:ext uri="{FF2B5EF4-FFF2-40B4-BE49-F238E27FC236}">
                <a16:creationId xmlns:a16="http://schemas.microsoft.com/office/drawing/2014/main" id="{C5A46C6E-1BBF-B0F7-406A-5AC4529DE520}"/>
              </a:ext>
            </a:extLst>
          </p:cNvPr>
          <p:cNvSpPr txBox="1">
            <a:spLocks noChangeArrowheads="1"/>
          </p:cNvSpPr>
          <p:nvPr/>
        </p:nvSpPr>
        <p:spPr bwMode="auto">
          <a:xfrm>
            <a:off x="1295400" y="6053138"/>
            <a:ext cx="6553200" cy="400050"/>
          </a:xfrm>
          <a:prstGeom prst="rect">
            <a:avLst/>
          </a:prstGeom>
          <a:solidFill>
            <a:srgbClr val="FFFF00"/>
          </a:solidFill>
          <a:ln w="28575">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I </a:t>
            </a:r>
            <a:r>
              <a:rPr lang="fr-CH" altLang="it-CH" sz="2000" b="1" dirty="0" err="1">
                <a:solidFill>
                  <a:schemeClr val="accent4">
                    <a:lumMod val="10000"/>
                  </a:schemeClr>
                </a:solidFill>
              </a:rPr>
              <a:t>profughi</a:t>
            </a:r>
            <a:r>
              <a:rPr lang="fr-CH" altLang="it-CH" sz="2000" b="1" dirty="0">
                <a:solidFill>
                  <a:schemeClr val="accent4">
                    <a:lumMod val="10000"/>
                  </a:schemeClr>
                </a:solidFill>
              </a:rPr>
              <a:t> palestinesi </a:t>
            </a:r>
            <a:r>
              <a:rPr lang="fr-CH" altLang="it-CH" sz="2000" b="1" dirty="0" err="1">
                <a:solidFill>
                  <a:schemeClr val="accent4">
                    <a:lumMod val="10000"/>
                  </a:schemeClr>
                </a:solidFill>
              </a:rPr>
              <a:t>devono</a:t>
            </a:r>
            <a:r>
              <a:rPr lang="fr-CH" altLang="it-CH" sz="2000" b="1" dirty="0">
                <a:solidFill>
                  <a:schemeClr val="accent4">
                    <a:lumMod val="10000"/>
                  </a:schemeClr>
                </a:solidFill>
              </a:rPr>
              <a:t> </a:t>
            </a:r>
            <a:r>
              <a:rPr lang="fr-CH" altLang="it-CH" sz="2000" b="1" dirty="0" err="1">
                <a:solidFill>
                  <a:schemeClr val="accent4">
                    <a:lumMod val="10000"/>
                  </a:schemeClr>
                </a:solidFill>
              </a:rPr>
              <a:t>stabilirsi</a:t>
            </a:r>
            <a:r>
              <a:rPr lang="fr-CH" altLang="it-CH" sz="2000" b="1" dirty="0">
                <a:solidFill>
                  <a:schemeClr val="accent4">
                    <a:lumMod val="10000"/>
                  </a:schemeClr>
                </a:solidFill>
              </a:rPr>
              <a:t> </a:t>
            </a:r>
            <a:r>
              <a:rPr lang="fr-CH" altLang="it-CH" sz="2000" b="1" dirty="0" err="1">
                <a:solidFill>
                  <a:schemeClr val="accent4">
                    <a:lumMod val="10000"/>
                  </a:schemeClr>
                </a:solidFill>
              </a:rPr>
              <a:t>nel</a:t>
            </a:r>
            <a:r>
              <a:rPr lang="fr-CH" altLang="it-CH" sz="2000" b="1" dirty="0">
                <a:solidFill>
                  <a:schemeClr val="accent4">
                    <a:lumMod val="10000"/>
                  </a:schemeClr>
                </a:solidFill>
              </a:rPr>
              <a:t> </a:t>
            </a:r>
            <a:r>
              <a:rPr lang="fr-CH" altLang="it-CH" sz="2000" b="1" dirty="0" err="1">
                <a:solidFill>
                  <a:schemeClr val="accent4">
                    <a:lumMod val="10000"/>
                  </a:schemeClr>
                </a:solidFill>
              </a:rPr>
              <a:t>deserto</a:t>
            </a:r>
            <a:endParaRPr lang="it-IT" altLang="it-CH" sz="2000" b="1" dirty="0">
              <a:solidFill>
                <a:schemeClr val="accent4">
                  <a:lumMod val="10000"/>
                </a:schemeClr>
              </a:solidFill>
            </a:endParaRPr>
          </a:p>
        </p:txBody>
      </p:sp>
      <p:sp>
        <p:nvSpPr>
          <p:cNvPr id="168964" name="Slide Number Placeholder 3">
            <a:extLst>
              <a:ext uri="{FF2B5EF4-FFF2-40B4-BE49-F238E27FC236}">
                <a16:creationId xmlns:a16="http://schemas.microsoft.com/office/drawing/2014/main" id="{48B4527C-2369-0B8E-AD01-F4CEE9185F6A}"/>
              </a:ext>
            </a:extLst>
          </p:cNvPr>
          <p:cNvSpPr>
            <a:spLocks noGrp="1"/>
          </p:cNvSpPr>
          <p:nvPr>
            <p:ph type="sldNum" sz="quarter" idx="12"/>
          </p:nvPr>
        </p:nvSpPr>
        <p:spPr>
          <a:xfrm>
            <a:off x="7920038" y="6097588"/>
            <a:ext cx="419100"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3D84775-428B-4689-A579-2F645001E07B}" type="slidenum">
              <a:rPr lang="it-IT" altLang="it-CH" sz="1400" b="1" smtClean="0">
                <a:solidFill>
                  <a:srgbClr val="FFFFFF"/>
                </a:solidFill>
              </a:rPr>
              <a:pPr>
                <a:spcBef>
                  <a:spcPct val="0"/>
                </a:spcBef>
                <a:buFontTx/>
                <a:buNone/>
              </a:pPr>
              <a:t>43</a:t>
            </a:fld>
            <a:endParaRPr lang="it-IT" altLang="it-CH" sz="1400" b="1">
              <a:solidFill>
                <a:srgbClr val="FFFFFF"/>
              </a:solidFill>
            </a:endParaRPr>
          </a:p>
        </p:txBody>
      </p:sp>
      <p:sp>
        <p:nvSpPr>
          <p:cNvPr id="4" name="Rettangolo 3">
            <a:extLst>
              <a:ext uri="{FF2B5EF4-FFF2-40B4-BE49-F238E27FC236}">
                <a16:creationId xmlns:a16="http://schemas.microsoft.com/office/drawing/2014/main" id="{B1F52604-4928-4A94-D275-0F070FFD74F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Number Placeholder 3">
            <a:extLst>
              <a:ext uri="{FF2B5EF4-FFF2-40B4-BE49-F238E27FC236}">
                <a16:creationId xmlns:a16="http://schemas.microsoft.com/office/drawing/2014/main" id="{BAAB5CBA-8EC3-75D6-70C1-98B155729E2A}"/>
              </a:ext>
            </a:extLst>
          </p:cNvPr>
          <p:cNvSpPr>
            <a:spLocks noGrp="1"/>
          </p:cNvSpPr>
          <p:nvPr>
            <p:ph type="sldNum" sz="quarter" idx="12"/>
          </p:nvPr>
        </p:nvSpPr>
        <p:spPr>
          <a:xfrm>
            <a:off x="8316913" y="5954713"/>
            <a:ext cx="646112" cy="382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920D5A-3BD5-439B-B995-B05D4E35E3A6}" type="slidenum">
              <a:rPr lang="it-IT" altLang="it-CH" sz="1400" smtClean="0">
                <a:solidFill>
                  <a:srgbClr val="FFFFFF"/>
                </a:solidFill>
              </a:rPr>
              <a:pPr>
                <a:spcBef>
                  <a:spcPct val="0"/>
                </a:spcBef>
                <a:buFontTx/>
                <a:buNone/>
              </a:pPr>
              <a:t>44</a:t>
            </a:fld>
            <a:endParaRPr lang="it-IT" altLang="it-CH" sz="1400">
              <a:solidFill>
                <a:srgbClr val="FFFFFF"/>
              </a:solidFill>
            </a:endParaRPr>
          </a:p>
        </p:txBody>
      </p:sp>
      <p:pic>
        <p:nvPicPr>
          <p:cNvPr id="154627" name="Picture 2" descr="6000 profughi nel campo Tarablus Libano 1952  Oggi qui ci sono 37542 rifugiati">
            <a:extLst>
              <a:ext uri="{FF2B5EF4-FFF2-40B4-BE49-F238E27FC236}">
                <a16:creationId xmlns:a16="http://schemas.microsoft.com/office/drawing/2014/main" id="{6F0450AB-F218-1349-8F8F-9AF043C0C520}"/>
              </a:ext>
            </a:extLst>
          </p:cNvPr>
          <p:cNvPicPr>
            <a:picLocks noChangeAspect="1" noChangeArrowheads="1"/>
          </p:cNvPicPr>
          <p:nvPr/>
        </p:nvPicPr>
        <p:blipFill>
          <a:blip r:embed="rId3">
            <a:lum bright="-6000" contrast="2000"/>
          </a:blip>
          <a:srcRect/>
          <a:stretch>
            <a:fillRect/>
          </a:stretch>
        </p:blipFill>
        <p:spPr bwMode="auto">
          <a:xfrm>
            <a:off x="539750" y="404813"/>
            <a:ext cx="8242300" cy="53625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6" name="Text Box 3">
            <a:extLst>
              <a:ext uri="{FF2B5EF4-FFF2-40B4-BE49-F238E27FC236}">
                <a16:creationId xmlns:a16="http://schemas.microsoft.com/office/drawing/2014/main" id="{36ED08BD-F671-8E5B-8113-E9AF54DFCDD3}"/>
              </a:ext>
            </a:extLst>
          </p:cNvPr>
          <p:cNvSpPr txBox="1">
            <a:spLocks noChangeArrowheads="1"/>
          </p:cNvSpPr>
          <p:nvPr/>
        </p:nvSpPr>
        <p:spPr bwMode="auto">
          <a:xfrm>
            <a:off x="630238" y="5924550"/>
            <a:ext cx="7883525" cy="382588"/>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en-US" altLang="it-CH" sz="1800" b="1" dirty="0">
                <a:solidFill>
                  <a:schemeClr val="accent4">
                    <a:lumMod val="10000"/>
                  </a:schemeClr>
                </a:solidFill>
              </a:rPr>
              <a:t>1948 </a:t>
            </a:r>
            <a:r>
              <a:rPr lang="fr-CH" altLang="it-CH" sz="1800" b="1" dirty="0">
                <a:solidFill>
                  <a:schemeClr val="accent4">
                    <a:lumMod val="10000"/>
                  </a:schemeClr>
                </a:solidFill>
              </a:rPr>
              <a:t>  </a:t>
            </a:r>
            <a:r>
              <a:rPr lang="en-US" altLang="it-CH" sz="1800" b="1" dirty="0" err="1">
                <a:solidFill>
                  <a:schemeClr val="accent4">
                    <a:lumMod val="10000"/>
                  </a:schemeClr>
                </a:solidFill>
              </a:rPr>
              <a:t>Nahr</a:t>
            </a:r>
            <a:r>
              <a:rPr lang="en-US" altLang="it-CH" sz="1800" b="1" dirty="0">
                <a:solidFill>
                  <a:schemeClr val="accent4">
                    <a:lumMod val="10000"/>
                  </a:schemeClr>
                </a:solidFill>
              </a:rPr>
              <a:t> El-Bared, </a:t>
            </a:r>
            <a:r>
              <a:rPr lang="en-US" altLang="it-CH" sz="1800" b="1" dirty="0" err="1">
                <a:solidFill>
                  <a:schemeClr val="accent4">
                    <a:lumMod val="10000"/>
                  </a:schemeClr>
                </a:solidFill>
              </a:rPr>
              <a:t>Libano</a:t>
            </a:r>
            <a:r>
              <a:rPr lang="en-US" altLang="it-CH" sz="1800" b="1" dirty="0">
                <a:solidFill>
                  <a:schemeClr val="accent4">
                    <a:lumMod val="10000"/>
                  </a:schemeClr>
                </a:solidFill>
              </a:rPr>
              <a:t>, il primo campo per </a:t>
            </a:r>
            <a:r>
              <a:rPr lang="en-US" altLang="it-CH" sz="1800" b="1" dirty="0" err="1">
                <a:solidFill>
                  <a:schemeClr val="accent4">
                    <a:lumMod val="10000"/>
                  </a:schemeClr>
                </a:solidFill>
              </a:rPr>
              <a:t>profughi</a:t>
            </a:r>
            <a:r>
              <a:rPr lang="en-US" altLang="it-CH" sz="1800" b="1" dirty="0">
                <a:solidFill>
                  <a:schemeClr val="accent4">
                    <a:lumMod val="10000"/>
                  </a:schemeClr>
                </a:solidFill>
              </a:rPr>
              <a:t> palestinesi</a:t>
            </a:r>
            <a:endParaRPr lang="it-IT" altLang="it-CH" sz="1800" b="1" dirty="0">
              <a:solidFill>
                <a:schemeClr val="accent4">
                  <a:lumMod val="10000"/>
                </a:schemeClr>
              </a:solidFill>
            </a:endParaRPr>
          </a:p>
        </p:txBody>
      </p:sp>
      <p:sp>
        <p:nvSpPr>
          <p:cNvPr id="2" name="Rettangolo 1">
            <a:extLst>
              <a:ext uri="{FF2B5EF4-FFF2-40B4-BE49-F238E27FC236}">
                <a16:creationId xmlns:a16="http://schemas.microsoft.com/office/drawing/2014/main" id="{932FF19E-7106-192E-1481-91A8012BEF3C}"/>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Number Placeholder 3">
            <a:extLst>
              <a:ext uri="{FF2B5EF4-FFF2-40B4-BE49-F238E27FC236}">
                <a16:creationId xmlns:a16="http://schemas.microsoft.com/office/drawing/2014/main" id="{ABA2AFE0-5127-B9D1-D429-EDE639F087D6}"/>
              </a:ext>
            </a:extLst>
          </p:cNvPr>
          <p:cNvSpPr>
            <a:spLocks noGrp="1"/>
          </p:cNvSpPr>
          <p:nvPr>
            <p:ph type="sldNum" sz="quarter" idx="12"/>
          </p:nvPr>
        </p:nvSpPr>
        <p:spPr>
          <a:xfrm>
            <a:off x="5556250" y="3106738"/>
            <a:ext cx="468313" cy="404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6364A77-28A0-4595-B8FA-A75833A2F517}" type="slidenum">
              <a:rPr lang="it-IT" altLang="it-CH" sz="1400" smtClean="0">
                <a:solidFill>
                  <a:srgbClr val="FFFFFF"/>
                </a:solidFill>
              </a:rPr>
              <a:pPr>
                <a:spcBef>
                  <a:spcPct val="0"/>
                </a:spcBef>
                <a:buFontTx/>
                <a:buNone/>
              </a:pPr>
              <a:t>45</a:t>
            </a:fld>
            <a:endParaRPr lang="it-IT" altLang="it-CH" sz="1400">
              <a:solidFill>
                <a:srgbClr val="FFFFFF"/>
              </a:solidFill>
            </a:endParaRPr>
          </a:p>
        </p:txBody>
      </p:sp>
      <p:pic>
        <p:nvPicPr>
          <p:cNvPr id="152579" name="Picture 2" descr="Fawwar camp1">
            <a:extLst>
              <a:ext uri="{FF2B5EF4-FFF2-40B4-BE49-F238E27FC236}">
                <a16:creationId xmlns:a16="http://schemas.microsoft.com/office/drawing/2014/main" id="{E120DF69-372F-A041-6FC1-81B73BCFEAB5}"/>
              </a:ext>
            </a:extLst>
          </p:cNvPr>
          <p:cNvPicPr>
            <a:picLocks noChangeAspect="1" noChangeArrowheads="1"/>
          </p:cNvPicPr>
          <p:nvPr/>
        </p:nvPicPr>
        <p:blipFill>
          <a:blip r:embed="rId3">
            <a:lum bright="-12000" contrast="10000"/>
          </a:blip>
          <a:srcRect/>
          <a:stretch>
            <a:fillRect/>
          </a:stretch>
        </p:blipFill>
        <p:spPr bwMode="auto">
          <a:xfrm>
            <a:off x="179388" y="260350"/>
            <a:ext cx="4608512" cy="32766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2036" name="Text Box 3">
            <a:extLst>
              <a:ext uri="{FF2B5EF4-FFF2-40B4-BE49-F238E27FC236}">
                <a16:creationId xmlns:a16="http://schemas.microsoft.com/office/drawing/2014/main" id="{51935ABB-4DCE-CD5F-922F-0F6036FFE43D}"/>
              </a:ext>
            </a:extLst>
          </p:cNvPr>
          <p:cNvSpPr txBox="1">
            <a:spLocks noChangeArrowheads="1"/>
          </p:cNvSpPr>
          <p:nvPr/>
        </p:nvSpPr>
        <p:spPr bwMode="auto">
          <a:xfrm>
            <a:off x="207963" y="260350"/>
            <a:ext cx="2736850" cy="3079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Fawwar camp, 1948, Jordan</a:t>
            </a:r>
            <a:endParaRPr lang="it-IT" altLang="it-CH" sz="1400" b="1">
              <a:solidFill>
                <a:srgbClr val="333333"/>
              </a:solidFill>
            </a:endParaRPr>
          </a:p>
        </p:txBody>
      </p:sp>
      <p:sp>
        <p:nvSpPr>
          <p:cNvPr id="188421" name="Text Box 7">
            <a:extLst>
              <a:ext uri="{FF2B5EF4-FFF2-40B4-BE49-F238E27FC236}">
                <a16:creationId xmlns:a16="http://schemas.microsoft.com/office/drawing/2014/main" id="{0D3C6C93-3245-7009-A55E-9658449239EE}"/>
              </a:ext>
            </a:extLst>
          </p:cNvPr>
          <p:cNvSpPr txBox="1">
            <a:spLocks noChangeArrowheads="1"/>
          </p:cNvSpPr>
          <p:nvPr/>
        </p:nvSpPr>
        <p:spPr bwMode="auto">
          <a:xfrm>
            <a:off x="5016500" y="887413"/>
            <a:ext cx="1498600" cy="16319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1948                                I </a:t>
            </a:r>
            <a:r>
              <a:rPr lang="fr-CH" altLang="it-CH" sz="2000" b="1" dirty="0" err="1">
                <a:solidFill>
                  <a:schemeClr val="accent4">
                    <a:lumMod val="10000"/>
                  </a:schemeClr>
                </a:solidFill>
              </a:rPr>
              <a:t>campi</a:t>
            </a:r>
            <a:r>
              <a:rPr lang="fr-CH" altLang="it-CH" sz="2000" b="1" dirty="0">
                <a:solidFill>
                  <a:schemeClr val="accent4">
                    <a:lumMod val="10000"/>
                  </a:schemeClr>
                </a:solidFill>
              </a:rPr>
              <a:t> per </a:t>
            </a:r>
            <a:r>
              <a:rPr lang="fr-CH" altLang="it-CH" sz="2000" b="1" dirty="0" err="1">
                <a:solidFill>
                  <a:schemeClr val="accent4">
                    <a:lumMod val="10000"/>
                  </a:schemeClr>
                </a:solidFill>
              </a:rPr>
              <a:t>profughi</a:t>
            </a:r>
            <a:r>
              <a:rPr lang="fr-CH" altLang="it-CH" sz="2000" b="1" dirty="0">
                <a:solidFill>
                  <a:schemeClr val="accent4">
                    <a:lumMod val="10000"/>
                  </a:schemeClr>
                </a:solidFill>
              </a:rPr>
              <a:t> palestinesi</a:t>
            </a:r>
            <a:endParaRPr lang="it-IT" altLang="it-CH" sz="2000" b="1" dirty="0">
              <a:solidFill>
                <a:schemeClr val="accent4">
                  <a:lumMod val="10000"/>
                </a:schemeClr>
              </a:solidFill>
            </a:endParaRPr>
          </a:p>
        </p:txBody>
      </p:sp>
      <p:pic>
        <p:nvPicPr>
          <p:cNvPr id="152582" name="Picture 8">
            <a:extLst>
              <a:ext uri="{FF2B5EF4-FFF2-40B4-BE49-F238E27FC236}">
                <a16:creationId xmlns:a16="http://schemas.microsoft.com/office/drawing/2014/main" id="{055BBC2B-C1A7-EDB9-E903-8644B0205674}"/>
              </a:ext>
            </a:extLst>
          </p:cNvPr>
          <p:cNvPicPr>
            <a:picLocks noChangeAspect="1" noChangeArrowheads="1"/>
          </p:cNvPicPr>
          <p:nvPr/>
        </p:nvPicPr>
        <p:blipFill>
          <a:blip r:embed="rId4">
            <a:lum bright="-12000" contrast="10000"/>
          </a:blip>
          <a:srcRect/>
          <a:stretch>
            <a:fillRect/>
          </a:stretch>
        </p:blipFill>
        <p:spPr bwMode="auto">
          <a:xfrm>
            <a:off x="6743700" y="260350"/>
            <a:ext cx="2225675" cy="3313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52583" name="Picture 10" descr="C:\Users\Enrico\Desktop\Balata jpeg.jpg">
            <a:extLst>
              <a:ext uri="{FF2B5EF4-FFF2-40B4-BE49-F238E27FC236}">
                <a16:creationId xmlns:a16="http://schemas.microsoft.com/office/drawing/2014/main" id="{CB6E0494-BD9F-82BF-715E-6A9E89C96E42}"/>
              </a:ext>
            </a:extLst>
          </p:cNvPr>
          <p:cNvPicPr>
            <a:picLocks noChangeAspect="1" noChangeArrowheads="1"/>
          </p:cNvPicPr>
          <p:nvPr/>
        </p:nvPicPr>
        <p:blipFill>
          <a:blip r:embed="rId5"/>
          <a:srcRect/>
          <a:stretch>
            <a:fillRect/>
          </a:stretch>
        </p:blipFill>
        <p:spPr bwMode="auto">
          <a:xfrm>
            <a:off x="207963" y="3779838"/>
            <a:ext cx="4579937" cy="25654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2040" name="Text Box 5">
            <a:extLst>
              <a:ext uri="{FF2B5EF4-FFF2-40B4-BE49-F238E27FC236}">
                <a16:creationId xmlns:a16="http://schemas.microsoft.com/office/drawing/2014/main" id="{6D977375-0623-92C9-B68F-1BFC13BF3254}"/>
              </a:ext>
            </a:extLst>
          </p:cNvPr>
          <p:cNvSpPr txBox="1">
            <a:spLocks noChangeArrowheads="1"/>
          </p:cNvSpPr>
          <p:nvPr/>
        </p:nvSpPr>
        <p:spPr bwMode="auto">
          <a:xfrm>
            <a:off x="215900" y="3779838"/>
            <a:ext cx="2808288" cy="30638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333333"/>
                </a:solidFill>
              </a:rPr>
              <a:t>Balata camp, 1950, West Bank</a:t>
            </a:r>
            <a:endParaRPr lang="it-IT" altLang="it-CH" sz="1400" b="1">
              <a:solidFill>
                <a:srgbClr val="333333"/>
              </a:solidFill>
            </a:endParaRPr>
          </a:p>
        </p:txBody>
      </p:sp>
      <p:pic>
        <p:nvPicPr>
          <p:cNvPr id="152585" name="Picture 11" descr="C:\Users\Enrico\Desktop\Camp in Syria 1948.jpg">
            <a:extLst>
              <a:ext uri="{FF2B5EF4-FFF2-40B4-BE49-F238E27FC236}">
                <a16:creationId xmlns:a16="http://schemas.microsoft.com/office/drawing/2014/main" id="{9E4F5C2B-6CAC-E7CC-EC83-0A1B2F4C4C0E}"/>
              </a:ext>
            </a:extLst>
          </p:cNvPr>
          <p:cNvPicPr>
            <a:picLocks noChangeAspect="1" noChangeArrowheads="1"/>
          </p:cNvPicPr>
          <p:nvPr/>
        </p:nvPicPr>
        <p:blipFill>
          <a:blip r:embed="rId6"/>
          <a:srcRect/>
          <a:stretch>
            <a:fillRect/>
          </a:stretch>
        </p:blipFill>
        <p:spPr bwMode="auto">
          <a:xfrm>
            <a:off x="4960938" y="3794125"/>
            <a:ext cx="4008437" cy="25511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72042" name="CasellaDiTesto 1">
            <a:extLst>
              <a:ext uri="{FF2B5EF4-FFF2-40B4-BE49-F238E27FC236}">
                <a16:creationId xmlns:a16="http://schemas.microsoft.com/office/drawing/2014/main" id="{E5E135D8-A3F2-0244-DC4C-DD2F549684F5}"/>
              </a:ext>
            </a:extLst>
          </p:cNvPr>
          <p:cNvSpPr txBox="1">
            <a:spLocks noChangeArrowheads="1"/>
          </p:cNvSpPr>
          <p:nvPr/>
        </p:nvSpPr>
        <p:spPr bwMode="auto">
          <a:xfrm>
            <a:off x="4983163" y="6345238"/>
            <a:ext cx="2003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it-CH" altLang="it-CH" sz="1400" b="1"/>
              <a:t>Camp in Syria, 1948</a:t>
            </a:r>
          </a:p>
        </p:txBody>
      </p:sp>
      <p:sp>
        <p:nvSpPr>
          <p:cNvPr id="2" name="Rettangolo 1">
            <a:extLst>
              <a:ext uri="{FF2B5EF4-FFF2-40B4-BE49-F238E27FC236}">
                <a16:creationId xmlns:a16="http://schemas.microsoft.com/office/drawing/2014/main" id="{EECA623E-7DBE-DA24-C701-EC47A6A7BAE1}"/>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4">
            <a:extLst>
              <a:ext uri="{FF2B5EF4-FFF2-40B4-BE49-F238E27FC236}">
                <a16:creationId xmlns:a16="http://schemas.microsoft.com/office/drawing/2014/main" id="{A577ED26-4C97-6768-50EA-3998AB713C86}"/>
              </a:ext>
            </a:extLst>
          </p:cNvPr>
          <p:cNvSpPr>
            <a:spLocks noGrp="1"/>
          </p:cNvSpPr>
          <p:nvPr>
            <p:ph type="sldNum" sz="quarter" idx="12"/>
          </p:nvPr>
        </p:nvSpPr>
        <p:spPr>
          <a:xfrm>
            <a:off x="7812088" y="5932488"/>
            <a:ext cx="62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8125DB-7FFE-41EA-A343-0EA08DACD1D1}" type="slidenum">
              <a:rPr lang="it-IT" altLang="it-CH" sz="1400" smtClean="0">
                <a:solidFill>
                  <a:srgbClr val="FFFFFF"/>
                </a:solidFill>
              </a:rPr>
              <a:pPr>
                <a:spcBef>
                  <a:spcPct val="0"/>
                </a:spcBef>
                <a:buFontTx/>
                <a:buNone/>
              </a:pPr>
              <a:t>46</a:t>
            </a:fld>
            <a:endParaRPr lang="it-IT" altLang="it-CH" sz="1400">
              <a:solidFill>
                <a:srgbClr val="FFFFFF"/>
              </a:solidFill>
            </a:endParaRPr>
          </a:p>
        </p:txBody>
      </p:sp>
      <p:pic>
        <p:nvPicPr>
          <p:cNvPr id="153603" name="Picture 5" descr="08_tentcampjordan">
            <a:extLst>
              <a:ext uri="{FF2B5EF4-FFF2-40B4-BE49-F238E27FC236}">
                <a16:creationId xmlns:a16="http://schemas.microsoft.com/office/drawing/2014/main" id="{DB0E9C95-A432-55DF-BE69-4E7CA911A56C}"/>
              </a:ext>
            </a:extLst>
          </p:cNvPr>
          <p:cNvPicPr>
            <a:picLocks noGrp="1" noChangeAspect="1" noChangeArrowheads="1"/>
          </p:cNvPicPr>
          <p:nvPr>
            <p:ph/>
          </p:nvPr>
        </p:nvPicPr>
        <p:blipFill>
          <a:blip r:embed="rId3"/>
          <a:srcRect/>
          <a:stretch>
            <a:fillRect/>
          </a:stretch>
        </p:blipFill>
        <p:spPr>
          <a:xfrm>
            <a:off x="1042988" y="404813"/>
            <a:ext cx="7278687" cy="5160962"/>
          </a:xfrm>
          <a:ln w="28575">
            <a:solidFill>
              <a:schemeClr val="tx1"/>
            </a:solidFill>
          </a:ln>
          <a:effectLst>
            <a:outerShdw blurRad="292100" dist="139700" dir="2700000" algn="tl" rotWithShape="0">
              <a:srgbClr val="333333">
                <a:alpha val="65000"/>
              </a:srgbClr>
            </a:outerShdw>
          </a:effectLst>
        </p:spPr>
      </p:pic>
      <p:sp>
        <p:nvSpPr>
          <p:cNvPr id="5" name="CasellaDiTesto 1">
            <a:extLst>
              <a:ext uri="{FF2B5EF4-FFF2-40B4-BE49-F238E27FC236}">
                <a16:creationId xmlns:a16="http://schemas.microsoft.com/office/drawing/2014/main" id="{398E6A50-554E-DE33-DE6F-0B64373E9208}"/>
              </a:ext>
            </a:extLst>
          </p:cNvPr>
          <p:cNvSpPr txBox="1">
            <a:spLocks noChangeArrowheads="1"/>
          </p:cNvSpPr>
          <p:nvPr/>
        </p:nvSpPr>
        <p:spPr bwMode="auto">
          <a:xfrm>
            <a:off x="1527175" y="5797550"/>
            <a:ext cx="6407150"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altLang="en-US" sz="1600" dirty="0"/>
              <a:t>I </a:t>
            </a:r>
            <a:r>
              <a:rPr lang="en-US" altLang="en-US" sz="1600" dirty="0" err="1"/>
              <a:t>profughi</a:t>
            </a:r>
            <a:r>
              <a:rPr lang="en-US" altLang="en-US" sz="1600" dirty="0"/>
              <a:t> palestinesi </a:t>
            </a:r>
            <a:r>
              <a:rPr lang="en-US" altLang="en-US" sz="1600" dirty="0" err="1"/>
              <a:t>vengono</a:t>
            </a:r>
            <a:r>
              <a:rPr lang="en-US" altLang="en-US" sz="1600" dirty="0"/>
              <a:t> </a:t>
            </a:r>
            <a:r>
              <a:rPr lang="en-US" altLang="en-US" sz="1600" dirty="0" err="1"/>
              <a:t>installati</a:t>
            </a:r>
            <a:r>
              <a:rPr lang="en-US" altLang="en-US" sz="1600" dirty="0"/>
              <a:t> in </a:t>
            </a:r>
            <a:r>
              <a:rPr lang="en-US" altLang="en-US" sz="1600" dirty="0" err="1"/>
              <a:t>campi</a:t>
            </a:r>
            <a:r>
              <a:rPr lang="en-US" altLang="en-US" sz="1600" dirty="0"/>
              <a:t> di </a:t>
            </a:r>
            <a:r>
              <a:rPr lang="en-US" altLang="en-US" sz="1600" dirty="0" err="1"/>
              <a:t>fortuna</a:t>
            </a:r>
            <a:r>
              <a:rPr lang="en-US" altLang="en-US" sz="1600" dirty="0"/>
              <a:t> </a:t>
            </a:r>
            <a:r>
              <a:rPr lang="en-US" altLang="en-US" sz="1600" dirty="0" err="1"/>
              <a:t>allestiti</a:t>
            </a:r>
            <a:r>
              <a:rPr lang="en-US" altLang="en-US" sz="1600" dirty="0"/>
              <a:t> </a:t>
            </a:r>
            <a:r>
              <a:rPr lang="en-US" altLang="en-US" sz="1600" dirty="0" err="1"/>
              <a:t>dalla</a:t>
            </a:r>
            <a:r>
              <a:rPr lang="en-US" altLang="en-US" sz="1600" dirty="0"/>
              <a:t> Croce </a:t>
            </a:r>
            <a:r>
              <a:rPr lang="en-US" altLang="en-US" sz="1600" dirty="0" err="1"/>
              <a:t>rossa</a:t>
            </a:r>
            <a:r>
              <a:rPr lang="en-US" altLang="en-US" sz="1600" dirty="0"/>
              <a:t>.</a:t>
            </a:r>
          </a:p>
        </p:txBody>
      </p:sp>
      <p:sp>
        <p:nvSpPr>
          <p:cNvPr id="2" name="Rettangolo 1">
            <a:extLst>
              <a:ext uri="{FF2B5EF4-FFF2-40B4-BE49-F238E27FC236}">
                <a16:creationId xmlns:a16="http://schemas.microsoft.com/office/drawing/2014/main" id="{DBC7E500-14BA-E040-C74B-1B0D0E64519B}"/>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Number Placeholder 4">
            <a:extLst>
              <a:ext uri="{FF2B5EF4-FFF2-40B4-BE49-F238E27FC236}">
                <a16:creationId xmlns:a16="http://schemas.microsoft.com/office/drawing/2014/main" id="{BE2B5A5D-E97C-0F09-DB13-9082DF71BBE7}"/>
              </a:ext>
            </a:extLst>
          </p:cNvPr>
          <p:cNvSpPr>
            <a:spLocks noGrp="1"/>
          </p:cNvSpPr>
          <p:nvPr>
            <p:ph type="sldNum" sz="quarter" idx="12"/>
          </p:nvPr>
        </p:nvSpPr>
        <p:spPr>
          <a:xfrm>
            <a:off x="5795963" y="3789363"/>
            <a:ext cx="9207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9A52A7C-D441-4F6A-B58A-9143AA0DE839}" type="slidenum">
              <a:rPr lang="it-IT" altLang="it-CH" sz="1400" smtClean="0">
                <a:solidFill>
                  <a:srgbClr val="FFFFFF"/>
                </a:solidFill>
              </a:rPr>
              <a:pPr>
                <a:spcBef>
                  <a:spcPct val="0"/>
                </a:spcBef>
                <a:buFontTx/>
                <a:buNone/>
              </a:pPr>
              <a:t>47</a:t>
            </a:fld>
            <a:endParaRPr lang="it-IT" altLang="it-CH" sz="1400">
              <a:solidFill>
                <a:srgbClr val="FFFFFF"/>
              </a:solidFill>
            </a:endParaRPr>
          </a:p>
        </p:txBody>
      </p:sp>
      <p:pic>
        <p:nvPicPr>
          <p:cNvPr id="151555" name="Picture 2" descr="campi prof 1948 1967">
            <a:extLst>
              <a:ext uri="{FF2B5EF4-FFF2-40B4-BE49-F238E27FC236}">
                <a16:creationId xmlns:a16="http://schemas.microsoft.com/office/drawing/2014/main" id="{4A60E4F4-1912-5C08-5893-03CC0EF20A16}"/>
              </a:ext>
            </a:extLst>
          </p:cNvPr>
          <p:cNvPicPr>
            <a:picLocks noChangeAspect="1" noChangeArrowheads="1"/>
          </p:cNvPicPr>
          <p:nvPr/>
        </p:nvPicPr>
        <p:blipFill>
          <a:blip r:embed="rId3">
            <a:lum bright="-16000" contrast="10000"/>
          </a:blip>
          <a:srcRect/>
          <a:stretch>
            <a:fillRect/>
          </a:stretch>
        </p:blipFill>
        <p:spPr bwMode="auto">
          <a:xfrm>
            <a:off x="527050" y="188913"/>
            <a:ext cx="4302125" cy="6480175"/>
          </a:xfrm>
          <a:prstGeom prst="rect">
            <a:avLst/>
          </a:prstGeom>
          <a:ln>
            <a:noFill/>
          </a:ln>
          <a:effectLst>
            <a:outerShdw blurRad="292100" dist="139700" dir="2700000" algn="tl" rotWithShape="0">
              <a:srgbClr val="333333">
                <a:alpha val="65000"/>
              </a:srgbClr>
            </a:outerShdw>
          </a:effectLst>
        </p:spPr>
      </p:pic>
      <p:sp>
        <p:nvSpPr>
          <p:cNvPr id="176132" name="Text Box 3">
            <a:extLst>
              <a:ext uri="{FF2B5EF4-FFF2-40B4-BE49-F238E27FC236}">
                <a16:creationId xmlns:a16="http://schemas.microsoft.com/office/drawing/2014/main" id="{15C823CD-3BFC-B571-8A33-702CCE58E8BE}"/>
              </a:ext>
            </a:extLst>
          </p:cNvPr>
          <p:cNvSpPr txBox="1">
            <a:spLocks noChangeArrowheads="1"/>
          </p:cNvSpPr>
          <p:nvPr/>
        </p:nvSpPr>
        <p:spPr bwMode="auto">
          <a:xfrm>
            <a:off x="684213" y="1557338"/>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Mare Mediterraneo</a:t>
            </a:r>
            <a:endParaRPr lang="it-IT" altLang="it-CH" sz="1800" b="1">
              <a:solidFill>
                <a:srgbClr val="000000"/>
              </a:solidFill>
            </a:endParaRPr>
          </a:p>
        </p:txBody>
      </p:sp>
      <p:sp>
        <p:nvSpPr>
          <p:cNvPr id="186375" name="Text Box 6">
            <a:extLst>
              <a:ext uri="{FF2B5EF4-FFF2-40B4-BE49-F238E27FC236}">
                <a16:creationId xmlns:a16="http://schemas.microsoft.com/office/drawing/2014/main" id="{BE6F2573-4B9A-7625-9944-BC2837136B7B}"/>
              </a:ext>
            </a:extLst>
          </p:cNvPr>
          <p:cNvSpPr txBox="1">
            <a:spLocks noChangeArrowheads="1"/>
          </p:cNvSpPr>
          <p:nvPr/>
        </p:nvSpPr>
        <p:spPr bwMode="auto">
          <a:xfrm>
            <a:off x="5076825" y="788988"/>
            <a:ext cx="2808288" cy="240030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400" b="1" dirty="0">
                <a:solidFill>
                  <a:schemeClr val="accent4">
                    <a:lumMod val="10000"/>
                  </a:schemeClr>
                </a:solidFill>
              </a:rPr>
              <a:t>1948-1949</a:t>
            </a:r>
          </a:p>
          <a:p>
            <a:pPr algn="ctr" eaLnBrk="1" hangingPunct="1">
              <a:spcBef>
                <a:spcPct val="50000"/>
              </a:spcBef>
              <a:buFontTx/>
              <a:buNone/>
              <a:defRPr/>
            </a:pPr>
            <a:r>
              <a:rPr lang="fr-CH" altLang="it-CH" sz="1800" b="1" dirty="0">
                <a:solidFill>
                  <a:schemeClr val="accent4">
                    <a:lumMod val="10000"/>
                  </a:schemeClr>
                </a:solidFill>
              </a:rPr>
              <a:t>I </a:t>
            </a:r>
            <a:r>
              <a:rPr lang="fr-CH" altLang="it-CH" sz="1800" b="1" dirty="0" err="1">
                <a:solidFill>
                  <a:schemeClr val="accent4">
                    <a:lumMod val="10000"/>
                  </a:schemeClr>
                </a:solidFill>
              </a:rPr>
              <a:t>campi</a:t>
            </a:r>
            <a:r>
              <a:rPr lang="fr-CH" altLang="it-CH" sz="1800" b="1" dirty="0">
                <a:solidFill>
                  <a:schemeClr val="accent4">
                    <a:lumMod val="10000"/>
                  </a:schemeClr>
                </a:solidFill>
              </a:rPr>
              <a:t> per </a:t>
            </a:r>
            <a:r>
              <a:rPr lang="fr-CH" altLang="it-CH" sz="1800" b="1" dirty="0" err="1">
                <a:solidFill>
                  <a:schemeClr val="accent4">
                    <a:lumMod val="10000"/>
                  </a:schemeClr>
                </a:solidFill>
              </a:rPr>
              <a:t>profughi</a:t>
            </a:r>
            <a:r>
              <a:rPr lang="fr-CH" altLang="it-CH" sz="1800" b="1" dirty="0">
                <a:solidFill>
                  <a:schemeClr val="accent4">
                    <a:lumMod val="10000"/>
                  </a:schemeClr>
                </a:solidFill>
              </a:rPr>
              <a:t> palestinesi</a:t>
            </a:r>
          </a:p>
          <a:p>
            <a:pPr algn="ctr" eaLnBrk="1" hangingPunct="1">
              <a:spcBef>
                <a:spcPct val="50000"/>
              </a:spcBef>
              <a:buFontTx/>
              <a:buNone/>
              <a:defRPr/>
            </a:pPr>
            <a:endParaRPr lang="fr-CH" altLang="it-CH" sz="1800" b="1" dirty="0">
              <a:solidFill>
                <a:schemeClr val="accent4">
                  <a:lumMod val="10000"/>
                </a:schemeClr>
              </a:solidFill>
            </a:endParaRPr>
          </a:p>
          <a:p>
            <a:pPr algn="ctr" eaLnBrk="1" hangingPunct="1">
              <a:spcBef>
                <a:spcPct val="50000"/>
              </a:spcBef>
              <a:buFontTx/>
              <a:buNone/>
              <a:defRPr/>
            </a:pPr>
            <a:r>
              <a:rPr lang="fr-CH" altLang="it-CH" sz="1800" b="1" dirty="0">
                <a:solidFill>
                  <a:schemeClr val="accent4">
                    <a:lumMod val="10000"/>
                  </a:schemeClr>
                </a:solidFill>
              </a:rPr>
              <a:t>I </a:t>
            </a:r>
            <a:r>
              <a:rPr lang="fr-CH" altLang="it-CH" sz="1800" b="1" dirty="0" err="1">
                <a:solidFill>
                  <a:schemeClr val="accent4">
                    <a:lumMod val="10000"/>
                  </a:schemeClr>
                </a:solidFill>
              </a:rPr>
              <a:t>profughi</a:t>
            </a:r>
            <a:r>
              <a:rPr lang="fr-CH" altLang="it-CH" sz="1800" b="1" dirty="0">
                <a:solidFill>
                  <a:schemeClr val="accent4">
                    <a:lumMod val="10000"/>
                  </a:schemeClr>
                </a:solidFill>
              </a:rPr>
              <a:t> sono 850’000</a:t>
            </a:r>
          </a:p>
          <a:p>
            <a:pPr algn="ctr" eaLnBrk="1" hangingPunct="1">
              <a:spcBef>
                <a:spcPct val="50000"/>
              </a:spcBef>
              <a:buFontTx/>
              <a:buNone/>
              <a:defRPr/>
            </a:pPr>
            <a:r>
              <a:rPr lang="fr-CH" altLang="it-CH" sz="1800" b="1" dirty="0">
                <a:solidFill>
                  <a:schemeClr val="accent4">
                    <a:lumMod val="10000"/>
                  </a:schemeClr>
                </a:solidFill>
              </a:rPr>
              <a:t>È la NAKBA </a:t>
            </a:r>
            <a:r>
              <a:rPr lang="fr-CH" altLang="it-CH" sz="1800" dirty="0">
                <a:solidFill>
                  <a:schemeClr val="accent4">
                    <a:lumMod val="10000"/>
                  </a:schemeClr>
                </a:solidFill>
              </a:rPr>
              <a:t>(il </a:t>
            </a:r>
            <a:r>
              <a:rPr lang="fr-CH" altLang="it-CH" sz="1800" dirty="0" err="1">
                <a:solidFill>
                  <a:schemeClr val="accent4">
                    <a:lumMod val="10000"/>
                  </a:schemeClr>
                </a:solidFill>
              </a:rPr>
              <a:t>disastro</a:t>
            </a:r>
            <a:r>
              <a:rPr lang="fr-CH" altLang="it-CH" sz="1800" dirty="0">
                <a:solidFill>
                  <a:schemeClr val="accent4">
                    <a:lumMod val="10000"/>
                  </a:schemeClr>
                </a:solidFill>
              </a:rPr>
              <a:t>)</a:t>
            </a:r>
          </a:p>
        </p:txBody>
      </p:sp>
      <p:sp>
        <p:nvSpPr>
          <p:cNvPr id="176134" name="Text Box 8">
            <a:extLst>
              <a:ext uri="{FF2B5EF4-FFF2-40B4-BE49-F238E27FC236}">
                <a16:creationId xmlns:a16="http://schemas.microsoft.com/office/drawing/2014/main" id="{D9427E38-4BD1-0619-8BAD-C6B338C267A9}"/>
              </a:ext>
            </a:extLst>
          </p:cNvPr>
          <p:cNvSpPr txBox="1">
            <a:spLocks noChangeArrowheads="1"/>
          </p:cNvSpPr>
          <p:nvPr/>
        </p:nvSpPr>
        <p:spPr bwMode="auto">
          <a:xfrm>
            <a:off x="5003800" y="4581525"/>
            <a:ext cx="3695700" cy="170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400" b="1">
                <a:solidFill>
                  <a:srgbClr val="FFFFFF"/>
                </a:solidFill>
              </a:rPr>
              <a:t>60’000 di loro avevano già perso tutto una prima volta tra il 1920 e il 1948</a:t>
            </a:r>
          </a:p>
          <a:p>
            <a:pPr eaLnBrk="1" hangingPunct="1">
              <a:spcBef>
                <a:spcPct val="0"/>
              </a:spcBef>
              <a:buFontTx/>
              <a:buNone/>
            </a:pPr>
            <a:endParaRPr lang="fr-CH" altLang="it-CH" sz="1400" b="1">
              <a:solidFill>
                <a:srgbClr val="FFFFFF"/>
              </a:solidFill>
            </a:endParaRPr>
          </a:p>
          <a:p>
            <a:pPr eaLnBrk="1" hangingPunct="1">
              <a:spcBef>
                <a:spcPct val="0"/>
              </a:spcBef>
              <a:buFontTx/>
              <a:buNone/>
            </a:pPr>
            <a:r>
              <a:rPr lang="fr-CH" altLang="it-CH" sz="1400" b="1">
                <a:solidFill>
                  <a:srgbClr val="FFFFFF"/>
                </a:solidFill>
              </a:rPr>
              <a:t>Negli anni successivi centinaia di migliaia di ebrei si trasferiscono                    dagli Stati arabi in Israele.</a:t>
            </a:r>
            <a:endParaRPr lang="it-IT" altLang="it-CH" sz="1400" b="1">
              <a:solidFill>
                <a:srgbClr val="FFFFFF"/>
              </a:solidFill>
            </a:endParaRPr>
          </a:p>
          <a:p>
            <a:pPr eaLnBrk="1" hangingPunct="1">
              <a:spcBef>
                <a:spcPct val="50000"/>
              </a:spcBef>
              <a:buFontTx/>
              <a:buNone/>
            </a:pPr>
            <a:endParaRPr lang="it-IT" altLang="it-CH" sz="1400" b="1">
              <a:solidFill>
                <a:srgbClr val="FFFFFF"/>
              </a:solidFill>
            </a:endParaRPr>
          </a:p>
        </p:txBody>
      </p:sp>
      <p:sp>
        <p:nvSpPr>
          <p:cNvPr id="2" name="Rettangolo 1">
            <a:extLst>
              <a:ext uri="{FF2B5EF4-FFF2-40B4-BE49-F238E27FC236}">
                <a16:creationId xmlns:a16="http://schemas.microsoft.com/office/drawing/2014/main" id="{0D0F243B-3CDF-5635-D663-5C9288B6D73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3">
            <a:extLst>
              <a:ext uri="{FF2B5EF4-FFF2-40B4-BE49-F238E27FC236}">
                <a16:creationId xmlns:a16="http://schemas.microsoft.com/office/drawing/2014/main" id="{B808B5E4-E3C7-0E9E-B9AF-251D752518DB}"/>
              </a:ext>
            </a:extLst>
          </p:cNvPr>
          <p:cNvSpPr>
            <a:spLocks noGrp="1"/>
          </p:cNvSpPr>
          <p:nvPr>
            <p:ph type="sldNum" sz="quarter" idx="12"/>
          </p:nvPr>
        </p:nvSpPr>
        <p:spPr>
          <a:xfrm>
            <a:off x="3863975" y="338138"/>
            <a:ext cx="5064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51753AC-D0F6-4BE4-81D5-6810BE0C5B66}" type="slidenum">
              <a:rPr lang="it-IT" altLang="it-CH" sz="1400" smtClean="0">
                <a:solidFill>
                  <a:srgbClr val="FFFFFF"/>
                </a:solidFill>
              </a:rPr>
              <a:pPr>
                <a:spcBef>
                  <a:spcPct val="0"/>
                </a:spcBef>
                <a:buFontTx/>
                <a:buNone/>
              </a:pPr>
              <a:t>48</a:t>
            </a:fld>
            <a:endParaRPr lang="it-IT" altLang="it-CH" sz="1400">
              <a:solidFill>
                <a:srgbClr val="FFFFFF"/>
              </a:solidFill>
            </a:endParaRPr>
          </a:p>
        </p:txBody>
      </p:sp>
      <p:pic>
        <p:nvPicPr>
          <p:cNvPr id="174084" name="Picture 3" descr="partition_armistice">
            <a:extLst>
              <a:ext uri="{FF2B5EF4-FFF2-40B4-BE49-F238E27FC236}">
                <a16:creationId xmlns:a16="http://schemas.microsoft.com/office/drawing/2014/main" id="{1BFC8C2D-E9D8-9C22-B882-1287AE26A4CF}"/>
              </a:ext>
            </a:extLst>
          </p:cNvPr>
          <p:cNvPicPr>
            <a:picLocks noChangeAspect="1" noChangeArrowheads="1"/>
          </p:cNvPicPr>
          <p:nvPr/>
        </p:nvPicPr>
        <p:blipFill>
          <a:blip r:embed="rId3">
            <a:lum bright="-10000" contrast="10000"/>
          </a:blip>
          <a:srcRect/>
          <a:stretch>
            <a:fillRect/>
          </a:stretch>
        </p:blipFill>
        <p:spPr bwMode="auto">
          <a:xfrm>
            <a:off x="179388" y="188913"/>
            <a:ext cx="2376487" cy="6480175"/>
          </a:xfrm>
          <a:prstGeom prst="rect">
            <a:avLst/>
          </a:prstGeom>
          <a:ln>
            <a:noFill/>
          </a:ln>
          <a:effectLst>
            <a:outerShdw blurRad="292100" dist="139700" dir="2700000" algn="tl" rotWithShape="0">
              <a:srgbClr val="333333">
                <a:alpha val="65000"/>
              </a:srgbClr>
            </a:outerShdw>
          </a:effectLst>
        </p:spPr>
      </p:pic>
      <p:sp>
        <p:nvSpPr>
          <p:cNvPr id="178180" name="Text Box 4">
            <a:extLst>
              <a:ext uri="{FF2B5EF4-FFF2-40B4-BE49-F238E27FC236}">
                <a16:creationId xmlns:a16="http://schemas.microsoft.com/office/drawing/2014/main" id="{CB4F4D13-0F51-8D23-1C0F-EF2827EA4F71}"/>
              </a:ext>
            </a:extLst>
          </p:cNvPr>
          <p:cNvSpPr txBox="1">
            <a:spLocks noChangeArrowheads="1"/>
          </p:cNvSpPr>
          <p:nvPr/>
        </p:nvSpPr>
        <p:spPr bwMode="auto">
          <a:xfrm>
            <a:off x="179388" y="981075"/>
            <a:ext cx="14398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Mare Merditerraneo</a:t>
            </a:r>
            <a:endParaRPr lang="it-IT" altLang="it-CH" sz="1200" b="1">
              <a:solidFill>
                <a:srgbClr val="000000"/>
              </a:solidFill>
            </a:endParaRPr>
          </a:p>
        </p:txBody>
      </p:sp>
      <p:sp>
        <p:nvSpPr>
          <p:cNvPr id="178181" name="Line 5">
            <a:extLst>
              <a:ext uri="{FF2B5EF4-FFF2-40B4-BE49-F238E27FC236}">
                <a16:creationId xmlns:a16="http://schemas.microsoft.com/office/drawing/2014/main" id="{D751D191-CDC6-A0C3-02C4-4B64B2C9EB7B}"/>
              </a:ext>
            </a:extLst>
          </p:cNvPr>
          <p:cNvSpPr>
            <a:spLocks noChangeShapeType="1"/>
          </p:cNvSpPr>
          <p:nvPr/>
        </p:nvSpPr>
        <p:spPr bwMode="auto">
          <a:xfrm flipH="1">
            <a:off x="1476375" y="1773238"/>
            <a:ext cx="1223963" cy="719137"/>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8182" name="Text Box 6">
            <a:extLst>
              <a:ext uri="{FF2B5EF4-FFF2-40B4-BE49-F238E27FC236}">
                <a16:creationId xmlns:a16="http://schemas.microsoft.com/office/drawing/2014/main" id="{0A0DC2EE-5001-B284-4AC0-DF699F8E05CD}"/>
              </a:ext>
            </a:extLst>
          </p:cNvPr>
          <p:cNvSpPr txBox="1">
            <a:spLocks noChangeArrowheads="1"/>
          </p:cNvSpPr>
          <p:nvPr/>
        </p:nvSpPr>
        <p:spPr bwMode="auto">
          <a:xfrm>
            <a:off x="2771775" y="1052513"/>
            <a:ext cx="21590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Linea dell’armistizio (linea verde)</a:t>
            </a:r>
            <a:endParaRPr lang="it-IT" altLang="it-CH" sz="1800">
              <a:solidFill>
                <a:srgbClr val="FFFFFF"/>
              </a:solidFill>
            </a:endParaRPr>
          </a:p>
        </p:txBody>
      </p:sp>
      <p:sp>
        <p:nvSpPr>
          <p:cNvPr id="178183" name="Text Box 7">
            <a:extLst>
              <a:ext uri="{FF2B5EF4-FFF2-40B4-BE49-F238E27FC236}">
                <a16:creationId xmlns:a16="http://schemas.microsoft.com/office/drawing/2014/main" id="{432EBB77-3938-7EEC-C42C-1E0EA76D9D37}"/>
              </a:ext>
            </a:extLst>
          </p:cNvPr>
          <p:cNvSpPr txBox="1">
            <a:spLocks noChangeArrowheads="1"/>
          </p:cNvSpPr>
          <p:nvPr/>
        </p:nvSpPr>
        <p:spPr bwMode="auto">
          <a:xfrm>
            <a:off x="6443663" y="4005263"/>
            <a:ext cx="9366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Israel</a:t>
            </a:r>
            <a:endParaRPr lang="it-IT" altLang="it-CH" sz="1800">
              <a:solidFill>
                <a:srgbClr val="FFFFFF"/>
              </a:solidFill>
            </a:endParaRPr>
          </a:p>
        </p:txBody>
      </p:sp>
      <p:sp>
        <p:nvSpPr>
          <p:cNvPr id="178184" name="Text Box 8">
            <a:extLst>
              <a:ext uri="{FF2B5EF4-FFF2-40B4-BE49-F238E27FC236}">
                <a16:creationId xmlns:a16="http://schemas.microsoft.com/office/drawing/2014/main" id="{67FB64C4-62C1-8886-AD71-E0A9107EF28B}"/>
              </a:ext>
            </a:extLst>
          </p:cNvPr>
          <p:cNvSpPr txBox="1">
            <a:spLocks noChangeArrowheads="1"/>
          </p:cNvSpPr>
          <p:nvPr/>
        </p:nvSpPr>
        <p:spPr bwMode="auto">
          <a:xfrm rot="-5400000">
            <a:off x="7030243" y="2266157"/>
            <a:ext cx="1008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Palestina</a:t>
            </a:r>
            <a:endParaRPr lang="it-IT" altLang="it-CH" sz="1400" b="1">
              <a:solidFill>
                <a:srgbClr val="FFFFFF"/>
              </a:solidFill>
            </a:endParaRPr>
          </a:p>
        </p:txBody>
      </p:sp>
      <p:sp>
        <p:nvSpPr>
          <p:cNvPr id="196618" name="Text Box 9">
            <a:extLst>
              <a:ext uri="{FF2B5EF4-FFF2-40B4-BE49-F238E27FC236}">
                <a16:creationId xmlns:a16="http://schemas.microsoft.com/office/drawing/2014/main" id="{3DC2AA5F-A859-9B61-E2FB-EBEF5A13C099}"/>
              </a:ext>
            </a:extLst>
          </p:cNvPr>
          <p:cNvSpPr txBox="1">
            <a:spLocks noChangeArrowheads="1"/>
          </p:cNvSpPr>
          <p:nvPr/>
        </p:nvSpPr>
        <p:spPr bwMode="auto">
          <a:xfrm>
            <a:off x="2751138" y="2235200"/>
            <a:ext cx="2592387" cy="3062288"/>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err="1">
                <a:solidFill>
                  <a:schemeClr val="accent4">
                    <a:lumMod val="10000"/>
                  </a:schemeClr>
                </a:solidFill>
              </a:rPr>
              <a:t>Giugno</a:t>
            </a:r>
            <a:r>
              <a:rPr lang="fr-CH" altLang="it-CH" sz="4000" b="1" dirty="0">
                <a:solidFill>
                  <a:schemeClr val="accent4">
                    <a:lumMod val="10000"/>
                  </a:schemeClr>
                </a:solidFill>
              </a:rPr>
              <a:t> </a:t>
            </a:r>
            <a:r>
              <a:rPr lang="fr-CH" altLang="it-CH" sz="2800" b="1" dirty="0">
                <a:solidFill>
                  <a:schemeClr val="accent4">
                    <a:lumMod val="10000"/>
                  </a:schemeClr>
                </a:solidFill>
              </a:rPr>
              <a:t>1949</a:t>
            </a:r>
            <a:r>
              <a:rPr lang="fr-CH" altLang="it-CH" sz="1800" dirty="0">
                <a:solidFill>
                  <a:schemeClr val="accent4">
                    <a:lumMod val="10000"/>
                  </a:schemeClr>
                </a:solidFill>
              </a:rPr>
              <a:t>  </a:t>
            </a:r>
          </a:p>
          <a:p>
            <a:pPr algn="ctr" eaLnBrk="1" hangingPunct="1">
              <a:spcBef>
                <a:spcPct val="50000"/>
              </a:spcBef>
              <a:buFontTx/>
              <a:buNone/>
              <a:defRPr/>
            </a:pPr>
            <a:r>
              <a:rPr lang="fr-CH" altLang="it-CH" sz="2400" b="1" dirty="0" err="1">
                <a:solidFill>
                  <a:schemeClr val="accent4">
                    <a:lumMod val="10000"/>
                  </a:schemeClr>
                </a:solidFill>
              </a:rPr>
              <a:t>Situazione</a:t>
            </a:r>
            <a:r>
              <a:rPr lang="fr-CH" altLang="it-CH" sz="2400" b="1" dirty="0">
                <a:solidFill>
                  <a:schemeClr val="accent4">
                    <a:lumMod val="10000"/>
                  </a:schemeClr>
                </a:solidFill>
              </a:rPr>
              <a:t>              alla fine </a:t>
            </a:r>
            <a:r>
              <a:rPr lang="fr-CH" altLang="it-CH" sz="2400" b="1" dirty="0" err="1">
                <a:solidFill>
                  <a:schemeClr val="accent4">
                    <a:lumMod val="10000"/>
                  </a:schemeClr>
                </a:solidFill>
              </a:rPr>
              <a:t>della</a:t>
            </a:r>
            <a:r>
              <a:rPr lang="fr-CH" altLang="it-CH" sz="2400" b="1" dirty="0">
                <a:solidFill>
                  <a:schemeClr val="accent4">
                    <a:lumMod val="10000"/>
                  </a:schemeClr>
                </a:solidFill>
              </a:rPr>
              <a:t>               I. </a:t>
            </a:r>
            <a:r>
              <a:rPr lang="fr-CH" altLang="it-CH" sz="2400" b="1" dirty="0" err="1">
                <a:solidFill>
                  <a:schemeClr val="accent4">
                    <a:lumMod val="10000"/>
                  </a:schemeClr>
                </a:solidFill>
              </a:rPr>
              <a:t>guerra</a:t>
            </a:r>
            <a:r>
              <a:rPr lang="fr-CH" altLang="it-CH" sz="2400" b="1" dirty="0">
                <a:solidFill>
                  <a:schemeClr val="accent4">
                    <a:lumMod val="10000"/>
                  </a:schemeClr>
                </a:solidFill>
              </a:rPr>
              <a:t>                   arabo - </a:t>
            </a:r>
            <a:r>
              <a:rPr lang="fr-CH" altLang="it-CH" sz="2400" b="1" dirty="0" err="1">
                <a:solidFill>
                  <a:schemeClr val="accent4">
                    <a:lumMod val="10000"/>
                  </a:schemeClr>
                </a:solidFill>
              </a:rPr>
              <a:t>israeliana</a:t>
            </a:r>
            <a:endParaRPr lang="fr-CH" altLang="it-CH" sz="2400" b="1" dirty="0">
              <a:solidFill>
                <a:schemeClr val="accent4">
                  <a:lumMod val="10000"/>
                </a:schemeClr>
              </a:solidFill>
            </a:endParaRPr>
          </a:p>
          <a:p>
            <a:pPr algn="ctr" eaLnBrk="1" hangingPunct="1">
              <a:spcBef>
                <a:spcPct val="50000"/>
              </a:spcBef>
              <a:buFontTx/>
              <a:buNone/>
              <a:defRPr/>
            </a:pPr>
            <a:r>
              <a:rPr lang="fr-CH" altLang="it-CH" sz="1400" b="1" dirty="0">
                <a:solidFill>
                  <a:schemeClr val="accent4">
                    <a:lumMod val="10000"/>
                  </a:schemeClr>
                </a:solidFill>
              </a:rPr>
              <a:t>(</a:t>
            </a:r>
            <a:r>
              <a:rPr lang="fr-CH" altLang="it-CH" sz="1400" b="1" dirty="0" err="1">
                <a:solidFill>
                  <a:schemeClr val="accent4">
                    <a:lumMod val="10000"/>
                  </a:schemeClr>
                </a:solidFill>
              </a:rPr>
              <a:t>armistizi</a:t>
            </a:r>
            <a:r>
              <a:rPr lang="fr-CH" altLang="it-CH" sz="1400" b="1" dirty="0">
                <a:solidFill>
                  <a:schemeClr val="accent4">
                    <a:lumMod val="10000"/>
                  </a:schemeClr>
                </a:solidFill>
              </a:rPr>
              <a:t> di </a:t>
            </a:r>
            <a:r>
              <a:rPr lang="fr-CH" altLang="it-CH" sz="1400" b="1" dirty="0" err="1">
                <a:solidFill>
                  <a:schemeClr val="accent4">
                    <a:lumMod val="10000"/>
                  </a:schemeClr>
                </a:solidFill>
              </a:rPr>
              <a:t>Rodi</a:t>
            </a:r>
            <a:r>
              <a:rPr lang="fr-CH" altLang="it-CH" sz="1400" b="1" dirty="0">
                <a:solidFill>
                  <a:schemeClr val="accent4">
                    <a:lumMod val="10000"/>
                  </a:schemeClr>
                </a:solidFill>
              </a:rPr>
              <a:t>)</a:t>
            </a:r>
            <a:endParaRPr lang="it-IT" altLang="it-CH" sz="1400" b="1" dirty="0">
              <a:solidFill>
                <a:schemeClr val="accent4">
                  <a:lumMod val="10000"/>
                </a:schemeClr>
              </a:solidFill>
            </a:endParaRPr>
          </a:p>
        </p:txBody>
      </p:sp>
      <p:pic>
        <p:nvPicPr>
          <p:cNvPr id="174091" name="Picture 10" descr="palestina situazione 1949">
            <a:extLst>
              <a:ext uri="{FF2B5EF4-FFF2-40B4-BE49-F238E27FC236}">
                <a16:creationId xmlns:a16="http://schemas.microsoft.com/office/drawing/2014/main" id="{11C8A52F-6998-A9C3-EE55-A1F29B858FDF}"/>
              </a:ext>
            </a:extLst>
          </p:cNvPr>
          <p:cNvPicPr>
            <a:picLocks noChangeAspect="1" noChangeArrowheads="1"/>
          </p:cNvPicPr>
          <p:nvPr/>
        </p:nvPicPr>
        <p:blipFill>
          <a:blip r:embed="rId4">
            <a:lum bright="-10000" contrast="10000"/>
          </a:blip>
          <a:srcRect/>
          <a:stretch>
            <a:fillRect/>
          </a:stretch>
        </p:blipFill>
        <p:spPr bwMode="auto">
          <a:xfrm>
            <a:off x="6053138" y="188913"/>
            <a:ext cx="2911475" cy="6480175"/>
          </a:xfrm>
          <a:prstGeom prst="rect">
            <a:avLst/>
          </a:prstGeom>
          <a:ln>
            <a:noFill/>
          </a:ln>
          <a:effectLst>
            <a:outerShdw blurRad="292100" dist="139700" dir="2700000" algn="tl" rotWithShape="0">
              <a:srgbClr val="333333">
                <a:alpha val="65000"/>
              </a:srgbClr>
            </a:outerShdw>
          </a:effectLst>
        </p:spPr>
      </p:pic>
      <p:sp>
        <p:nvSpPr>
          <p:cNvPr id="178187" name="Line 11">
            <a:extLst>
              <a:ext uri="{FF2B5EF4-FFF2-40B4-BE49-F238E27FC236}">
                <a16:creationId xmlns:a16="http://schemas.microsoft.com/office/drawing/2014/main" id="{C2995AD4-987A-DDB4-F1FE-9B6421E3266A}"/>
              </a:ext>
            </a:extLst>
          </p:cNvPr>
          <p:cNvSpPr>
            <a:spLocks noChangeShapeType="1"/>
          </p:cNvSpPr>
          <p:nvPr/>
        </p:nvSpPr>
        <p:spPr bwMode="auto">
          <a:xfrm>
            <a:off x="5580063" y="1581150"/>
            <a:ext cx="473075" cy="95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8188" name="Line 12">
            <a:extLst>
              <a:ext uri="{FF2B5EF4-FFF2-40B4-BE49-F238E27FC236}">
                <a16:creationId xmlns:a16="http://schemas.microsoft.com/office/drawing/2014/main" id="{49624FB1-F871-FCE3-B880-06657F46064E}"/>
              </a:ext>
            </a:extLst>
          </p:cNvPr>
          <p:cNvSpPr>
            <a:spLocks noChangeShapeType="1"/>
          </p:cNvSpPr>
          <p:nvPr/>
        </p:nvSpPr>
        <p:spPr bwMode="auto">
          <a:xfrm flipH="1">
            <a:off x="4284663" y="1557338"/>
            <a:ext cx="1295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189" name="Line 14">
            <a:extLst>
              <a:ext uri="{FF2B5EF4-FFF2-40B4-BE49-F238E27FC236}">
                <a16:creationId xmlns:a16="http://schemas.microsoft.com/office/drawing/2014/main" id="{9A06705C-4E6A-83F6-5827-2F6F406B13B1}"/>
              </a:ext>
            </a:extLst>
          </p:cNvPr>
          <p:cNvSpPr>
            <a:spLocks noChangeShapeType="1"/>
          </p:cNvSpPr>
          <p:nvPr/>
        </p:nvSpPr>
        <p:spPr bwMode="auto">
          <a:xfrm>
            <a:off x="5580063" y="1557338"/>
            <a:ext cx="0" cy="1655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190" name="Line 15">
            <a:extLst>
              <a:ext uri="{FF2B5EF4-FFF2-40B4-BE49-F238E27FC236}">
                <a16:creationId xmlns:a16="http://schemas.microsoft.com/office/drawing/2014/main" id="{92D49706-E075-73B3-A5EF-77D2FF5E674A}"/>
              </a:ext>
            </a:extLst>
          </p:cNvPr>
          <p:cNvSpPr>
            <a:spLocks noChangeShapeType="1"/>
          </p:cNvSpPr>
          <p:nvPr/>
        </p:nvSpPr>
        <p:spPr bwMode="auto">
          <a:xfrm>
            <a:off x="6053138" y="3309938"/>
            <a:ext cx="606425" cy="119062"/>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3" name="Connettore 1 2">
            <a:extLst>
              <a:ext uri="{FF2B5EF4-FFF2-40B4-BE49-F238E27FC236}">
                <a16:creationId xmlns:a16="http://schemas.microsoft.com/office/drawing/2014/main" id="{E277103D-459C-20B0-0CF2-3793DCF6719A}"/>
              </a:ext>
            </a:extLst>
          </p:cNvPr>
          <p:cNvCxnSpPr/>
          <p:nvPr/>
        </p:nvCxnSpPr>
        <p:spPr>
          <a:xfrm>
            <a:off x="2339975" y="5589588"/>
            <a:ext cx="215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Connettore 1 4">
            <a:extLst>
              <a:ext uri="{FF2B5EF4-FFF2-40B4-BE49-F238E27FC236}">
                <a16:creationId xmlns:a16="http://schemas.microsoft.com/office/drawing/2014/main" id="{31388B40-9E03-901C-BE65-EBE85CDF0846}"/>
              </a:ext>
            </a:extLst>
          </p:cNvPr>
          <p:cNvCxnSpPr/>
          <p:nvPr/>
        </p:nvCxnSpPr>
        <p:spPr>
          <a:xfrm>
            <a:off x="2339975" y="5876925"/>
            <a:ext cx="2159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Connettore 1 6">
            <a:extLst>
              <a:ext uri="{FF2B5EF4-FFF2-40B4-BE49-F238E27FC236}">
                <a16:creationId xmlns:a16="http://schemas.microsoft.com/office/drawing/2014/main" id="{6C99525D-697E-474C-757B-88373262301F}"/>
              </a:ext>
            </a:extLst>
          </p:cNvPr>
          <p:cNvCxnSpPr/>
          <p:nvPr/>
        </p:nvCxnSpPr>
        <p:spPr>
          <a:xfrm>
            <a:off x="2339975" y="6165850"/>
            <a:ext cx="215900" cy="0"/>
          </a:xfrm>
          <a:prstGeom prst="line">
            <a:avLst/>
          </a:prstGeom>
        </p:spPr>
        <p:style>
          <a:lnRef idx="1">
            <a:schemeClr val="accent1"/>
          </a:lnRef>
          <a:fillRef idx="0">
            <a:schemeClr val="accent1"/>
          </a:fillRef>
          <a:effectRef idx="0">
            <a:schemeClr val="accent1"/>
          </a:effectRef>
          <a:fontRef idx="minor">
            <a:schemeClr val="tx1"/>
          </a:fontRef>
        </p:style>
      </p:cxnSp>
      <p:sp>
        <p:nvSpPr>
          <p:cNvPr id="178194" name="Text Box 2">
            <a:extLst>
              <a:ext uri="{FF2B5EF4-FFF2-40B4-BE49-F238E27FC236}">
                <a16:creationId xmlns:a16="http://schemas.microsoft.com/office/drawing/2014/main" id="{3AF1E86B-AB0E-E7F2-B463-453D3B948752}"/>
              </a:ext>
            </a:extLst>
          </p:cNvPr>
          <p:cNvSpPr txBox="1">
            <a:spLocks noChangeArrowheads="1"/>
          </p:cNvSpPr>
          <p:nvPr/>
        </p:nvSpPr>
        <p:spPr bwMode="auto">
          <a:xfrm>
            <a:off x="2484438" y="5445125"/>
            <a:ext cx="2592387"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Stato ebraico</a:t>
            </a:r>
          </a:p>
          <a:p>
            <a:pPr eaLnBrk="1" hangingPunct="1">
              <a:spcBef>
                <a:spcPct val="50000"/>
              </a:spcBef>
              <a:buFontTx/>
              <a:buNone/>
            </a:pPr>
            <a:r>
              <a:rPr lang="fr-CH" altLang="it-CH" sz="1400" b="1">
                <a:solidFill>
                  <a:srgbClr val="FFFFFF"/>
                </a:solidFill>
              </a:rPr>
              <a:t>Stato arabo</a:t>
            </a:r>
          </a:p>
          <a:p>
            <a:pPr eaLnBrk="1" hangingPunct="1">
              <a:spcBef>
                <a:spcPct val="50000"/>
              </a:spcBef>
              <a:buFontTx/>
              <a:buNone/>
            </a:pPr>
            <a:r>
              <a:rPr lang="fr-CH" altLang="it-CH" sz="1400" b="1">
                <a:solidFill>
                  <a:srgbClr val="FFFFFF"/>
                </a:solidFill>
              </a:rPr>
              <a:t>Zona</a:t>
            </a:r>
            <a:r>
              <a:rPr lang="fr-CH" altLang="it-CH" sz="1000" b="1">
                <a:solidFill>
                  <a:srgbClr val="FFFFFF"/>
                </a:solidFill>
              </a:rPr>
              <a:t> </a:t>
            </a:r>
            <a:r>
              <a:rPr lang="fr-CH" altLang="it-CH" sz="1400" b="1">
                <a:solidFill>
                  <a:srgbClr val="FFFFFF"/>
                </a:solidFill>
              </a:rPr>
              <a:t>occupata illegalmente</a:t>
            </a:r>
            <a:r>
              <a:rPr lang="fr-CH" altLang="it-CH" sz="1000" b="1">
                <a:solidFill>
                  <a:srgbClr val="FFFFFF"/>
                </a:solidFill>
              </a:rPr>
              <a:t> </a:t>
            </a:r>
          </a:p>
          <a:p>
            <a:pPr eaLnBrk="1" hangingPunct="1">
              <a:lnSpc>
                <a:spcPct val="50000"/>
              </a:lnSpc>
              <a:spcBef>
                <a:spcPct val="50000"/>
              </a:spcBef>
              <a:buFontTx/>
              <a:buNone/>
            </a:pPr>
            <a:r>
              <a:rPr lang="fr-CH" altLang="it-CH" sz="1000" b="1">
                <a:solidFill>
                  <a:srgbClr val="FFFFFF"/>
                </a:solidFill>
              </a:rPr>
              <a:t>dai sionisti prima e dopo il </a:t>
            </a:r>
          </a:p>
          <a:p>
            <a:pPr eaLnBrk="1" hangingPunct="1">
              <a:lnSpc>
                <a:spcPct val="50000"/>
              </a:lnSpc>
              <a:spcBef>
                <a:spcPct val="50000"/>
              </a:spcBef>
              <a:buFontTx/>
              <a:buNone/>
            </a:pPr>
            <a:r>
              <a:rPr lang="fr-CH" altLang="it-CH" sz="1000" b="1">
                <a:solidFill>
                  <a:srgbClr val="FFFFFF"/>
                </a:solidFill>
              </a:rPr>
              <a:t>14 maggio 1948</a:t>
            </a:r>
            <a:endParaRPr lang="it-IT" altLang="it-CH" sz="1000" b="1">
              <a:solidFill>
                <a:srgbClr val="FFFFFF"/>
              </a:solidFill>
            </a:endParaRPr>
          </a:p>
        </p:txBody>
      </p:sp>
      <p:sp>
        <p:nvSpPr>
          <p:cNvPr id="178195" name="Line 15">
            <a:extLst>
              <a:ext uri="{FF2B5EF4-FFF2-40B4-BE49-F238E27FC236}">
                <a16:creationId xmlns:a16="http://schemas.microsoft.com/office/drawing/2014/main" id="{EBE68EFD-CA83-152C-4539-5093815C73DF}"/>
              </a:ext>
            </a:extLst>
          </p:cNvPr>
          <p:cNvSpPr>
            <a:spLocks noChangeShapeType="1"/>
          </p:cNvSpPr>
          <p:nvPr/>
        </p:nvSpPr>
        <p:spPr bwMode="auto">
          <a:xfrm>
            <a:off x="6053138" y="1687513"/>
            <a:ext cx="1398587" cy="215900"/>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8196" name="Line 11">
            <a:extLst>
              <a:ext uri="{FF2B5EF4-FFF2-40B4-BE49-F238E27FC236}">
                <a16:creationId xmlns:a16="http://schemas.microsoft.com/office/drawing/2014/main" id="{16A23CEE-BE29-0BCA-2CE9-FDA2D130EE71}"/>
              </a:ext>
            </a:extLst>
          </p:cNvPr>
          <p:cNvSpPr>
            <a:spLocks noChangeShapeType="1"/>
          </p:cNvSpPr>
          <p:nvPr/>
        </p:nvSpPr>
        <p:spPr bwMode="auto">
          <a:xfrm>
            <a:off x="5616575" y="3213100"/>
            <a:ext cx="436563" cy="968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 name="Rettangolo 1">
            <a:extLst>
              <a:ext uri="{FF2B5EF4-FFF2-40B4-BE49-F238E27FC236}">
                <a16:creationId xmlns:a16="http://schemas.microsoft.com/office/drawing/2014/main" id="{6B8322EF-BBF5-CE26-D217-3ACD10E71A1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49 gli ebrei internatia Cipro arrivano a Haifa">
            <a:extLst>
              <a:ext uri="{FF2B5EF4-FFF2-40B4-BE49-F238E27FC236}">
                <a16:creationId xmlns:a16="http://schemas.microsoft.com/office/drawing/2014/main" id="{64FA8F50-CDCC-410A-F52F-DC139C579AA1}"/>
              </a:ext>
            </a:extLst>
          </p:cNvPr>
          <p:cNvPicPr>
            <a:picLocks noChangeAspect="1" noChangeArrowheads="1"/>
          </p:cNvPicPr>
          <p:nvPr/>
        </p:nvPicPr>
        <p:blipFill>
          <a:blip r:embed="rId2"/>
          <a:srcRect/>
          <a:stretch>
            <a:fillRect/>
          </a:stretch>
        </p:blipFill>
        <p:spPr bwMode="auto">
          <a:xfrm>
            <a:off x="1042988" y="404813"/>
            <a:ext cx="7058025" cy="5495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56675" name="CasellaDiTesto 2">
            <a:extLst>
              <a:ext uri="{FF2B5EF4-FFF2-40B4-BE49-F238E27FC236}">
                <a16:creationId xmlns:a16="http://schemas.microsoft.com/office/drawing/2014/main" id="{A8D65919-9365-4DA5-FDF6-A821088BFEA3}"/>
              </a:ext>
            </a:extLst>
          </p:cNvPr>
          <p:cNvSpPr txBox="1">
            <a:spLocks noChangeArrowheads="1"/>
          </p:cNvSpPr>
          <p:nvPr/>
        </p:nvSpPr>
        <p:spPr bwMode="auto">
          <a:xfrm>
            <a:off x="755650" y="6078538"/>
            <a:ext cx="7632700" cy="36988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1800" b="1" dirty="0">
                <a:solidFill>
                  <a:schemeClr val="accent4">
                    <a:lumMod val="10000"/>
                  </a:schemeClr>
                </a:solidFill>
              </a:rPr>
              <a:t>Dal 1948 </a:t>
            </a:r>
            <a:r>
              <a:rPr lang="en-US" altLang="en-US" sz="1800" b="1" dirty="0" err="1">
                <a:solidFill>
                  <a:schemeClr val="accent4">
                    <a:lumMod val="10000"/>
                  </a:schemeClr>
                </a:solidFill>
              </a:rPr>
              <a:t>arrivano</a:t>
            </a:r>
            <a:r>
              <a:rPr lang="en-US" altLang="en-US" sz="1800" b="1" dirty="0">
                <a:solidFill>
                  <a:schemeClr val="accent4">
                    <a:lumMod val="10000"/>
                  </a:schemeClr>
                </a:solidFill>
              </a:rPr>
              <a:t> </a:t>
            </a:r>
            <a:r>
              <a:rPr lang="en-US" altLang="en-US" sz="1800" b="1" dirty="0" err="1">
                <a:solidFill>
                  <a:schemeClr val="accent4">
                    <a:lumMod val="10000"/>
                  </a:schemeClr>
                </a:solidFill>
              </a:rPr>
              <a:t>centinaia</a:t>
            </a:r>
            <a:r>
              <a:rPr lang="en-US" altLang="en-US" sz="1800" b="1" dirty="0">
                <a:solidFill>
                  <a:schemeClr val="accent4">
                    <a:lumMod val="10000"/>
                  </a:schemeClr>
                </a:solidFill>
              </a:rPr>
              <a:t> di </a:t>
            </a:r>
            <a:r>
              <a:rPr lang="en-US" altLang="en-US" sz="1800" b="1" dirty="0" err="1">
                <a:solidFill>
                  <a:schemeClr val="accent4">
                    <a:lumMod val="10000"/>
                  </a:schemeClr>
                </a:solidFill>
              </a:rPr>
              <a:t>migliaia</a:t>
            </a:r>
            <a:r>
              <a:rPr lang="en-US" altLang="en-US" sz="1800" b="1" dirty="0">
                <a:solidFill>
                  <a:schemeClr val="accent4">
                    <a:lumMod val="10000"/>
                  </a:schemeClr>
                </a:solidFill>
              </a:rPr>
              <a:t> di </a:t>
            </a:r>
            <a:r>
              <a:rPr lang="en-US" altLang="en-US" sz="1800" b="1" dirty="0" err="1">
                <a:solidFill>
                  <a:schemeClr val="accent4">
                    <a:lumMod val="10000"/>
                  </a:schemeClr>
                </a:solidFill>
              </a:rPr>
              <a:t>immigranti</a:t>
            </a:r>
            <a:r>
              <a:rPr lang="en-US" altLang="en-US" sz="1800" b="1" dirty="0">
                <a:solidFill>
                  <a:schemeClr val="accent4">
                    <a:lumMod val="10000"/>
                  </a:schemeClr>
                </a:solidFill>
              </a:rPr>
              <a:t> </a:t>
            </a:r>
            <a:r>
              <a:rPr lang="en-US" altLang="en-US" sz="1800" b="1" dirty="0" err="1">
                <a:solidFill>
                  <a:schemeClr val="accent4">
                    <a:lumMod val="10000"/>
                  </a:schemeClr>
                </a:solidFill>
              </a:rPr>
              <a:t>ebraici</a:t>
            </a:r>
            <a:r>
              <a:rPr lang="en-US" altLang="en-US" sz="1800" b="1" dirty="0">
                <a:solidFill>
                  <a:schemeClr val="accent4">
                    <a:lumMod val="10000"/>
                  </a:schemeClr>
                </a:solidFill>
              </a:rPr>
              <a:t> </a:t>
            </a:r>
            <a:r>
              <a:rPr lang="en-US" altLang="en-US" sz="1800" b="1" dirty="0" err="1">
                <a:solidFill>
                  <a:schemeClr val="accent4">
                    <a:lumMod val="10000"/>
                  </a:schemeClr>
                </a:solidFill>
              </a:rPr>
              <a:t>europei</a:t>
            </a:r>
            <a:endParaRPr lang="en-US" altLang="en-US" sz="1800" b="1" dirty="0">
              <a:solidFill>
                <a:schemeClr val="accent4">
                  <a:lumMod val="10000"/>
                </a:schemeClr>
              </a:solidFill>
            </a:endParaRPr>
          </a:p>
        </p:txBody>
      </p:sp>
      <p:sp>
        <p:nvSpPr>
          <p:cNvPr id="180228" name="Slide Number Placeholder 3">
            <a:extLst>
              <a:ext uri="{FF2B5EF4-FFF2-40B4-BE49-F238E27FC236}">
                <a16:creationId xmlns:a16="http://schemas.microsoft.com/office/drawing/2014/main" id="{19281A40-A318-7104-AEF4-7DAFB08EFE2F}"/>
              </a:ext>
            </a:extLst>
          </p:cNvPr>
          <p:cNvSpPr>
            <a:spLocks noGrp="1"/>
          </p:cNvSpPr>
          <p:nvPr>
            <p:ph type="sldNum" sz="quarter" idx="12"/>
          </p:nvPr>
        </p:nvSpPr>
        <p:spPr>
          <a:xfrm>
            <a:off x="8101013" y="5402263"/>
            <a:ext cx="5064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8DD2EFE-F43C-4765-B199-A6E8EFC59C2F}" type="slidenum">
              <a:rPr lang="it-IT" altLang="it-CH" sz="1400" b="1" smtClean="0">
                <a:solidFill>
                  <a:srgbClr val="FFFFFF"/>
                </a:solidFill>
              </a:rPr>
              <a:pPr>
                <a:spcBef>
                  <a:spcPct val="0"/>
                </a:spcBef>
                <a:buFontTx/>
                <a:buNone/>
              </a:pPr>
              <a:t>49</a:t>
            </a:fld>
            <a:endParaRPr lang="it-IT" altLang="it-CH" sz="1400" b="1">
              <a:solidFill>
                <a:srgbClr val="FFFFFF"/>
              </a:solidFill>
            </a:endParaRPr>
          </a:p>
        </p:txBody>
      </p:sp>
      <p:sp>
        <p:nvSpPr>
          <p:cNvPr id="3" name="Rettangolo 2">
            <a:extLst>
              <a:ext uri="{FF2B5EF4-FFF2-40B4-BE49-F238E27FC236}">
                <a16:creationId xmlns:a16="http://schemas.microsoft.com/office/drawing/2014/main" id="{439B3AFC-D088-CE9E-23E2-148EFA59DC1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a:extLst>
              <a:ext uri="{FF2B5EF4-FFF2-40B4-BE49-F238E27FC236}">
                <a16:creationId xmlns:a16="http://schemas.microsoft.com/office/drawing/2014/main" id="{8E6F1077-C11B-5837-84C6-966CCE40C261}"/>
              </a:ext>
            </a:extLst>
          </p:cNvPr>
          <p:cNvPicPr>
            <a:picLocks noChangeAspect="1" noChangeArrowheads="1"/>
          </p:cNvPicPr>
          <p:nvPr/>
        </p:nvPicPr>
        <p:blipFill rotWithShape="1">
          <a:blip r:embed="rId2">
            <a:lum bright="-10000"/>
          </a:blip>
          <a:srcRect l="23568" r="17522" b="4568"/>
          <a:stretch/>
        </p:blipFill>
        <p:spPr bwMode="auto">
          <a:xfrm>
            <a:off x="608013" y="485775"/>
            <a:ext cx="2408237" cy="5519738"/>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4" descr="Buona Mappa topografica della Palestina">
            <a:extLst>
              <a:ext uri="{FF2B5EF4-FFF2-40B4-BE49-F238E27FC236}">
                <a16:creationId xmlns:a16="http://schemas.microsoft.com/office/drawing/2014/main" id="{0302E74B-87E0-1EF9-FDD1-8AA5E366B4EC}"/>
              </a:ext>
            </a:extLst>
          </p:cNvPr>
          <p:cNvPicPr>
            <a:picLocks noChangeAspect="1" noChangeArrowheads="1"/>
          </p:cNvPicPr>
          <p:nvPr/>
        </p:nvPicPr>
        <p:blipFill>
          <a:blip r:embed="rId3">
            <a:lum bright="-10000"/>
          </a:blip>
          <a:srcRect/>
          <a:stretch>
            <a:fillRect/>
          </a:stretch>
        </p:blipFill>
        <p:spPr bwMode="auto">
          <a:xfrm>
            <a:off x="5292725" y="476250"/>
            <a:ext cx="3281363"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2D27345F-F18C-1678-D6D6-544904F2411D}"/>
              </a:ext>
            </a:extLst>
          </p:cNvPr>
          <p:cNvSpPr txBox="1"/>
          <p:nvPr/>
        </p:nvSpPr>
        <p:spPr>
          <a:xfrm>
            <a:off x="7824788" y="4017963"/>
            <a:ext cx="781050" cy="522287"/>
          </a:xfrm>
          <a:prstGeom prst="rect">
            <a:avLst/>
          </a:prstGeom>
          <a:noFill/>
        </p:spPr>
        <p:txBody>
          <a:bodyPr>
            <a:spAutoFit/>
          </a:bodyPr>
          <a:lstStyle/>
          <a:p>
            <a:pPr>
              <a:defRPr/>
            </a:pPr>
            <a:r>
              <a:rPr lang="en-US" sz="1400" b="1" dirty="0">
                <a:solidFill>
                  <a:schemeClr val="accent4">
                    <a:lumMod val="10000"/>
                  </a:schemeClr>
                </a:solidFill>
              </a:rPr>
              <a:t>Mar </a:t>
            </a:r>
            <a:r>
              <a:rPr lang="en-US" sz="1400" b="1" dirty="0" err="1">
                <a:solidFill>
                  <a:schemeClr val="accent4">
                    <a:lumMod val="10000"/>
                  </a:schemeClr>
                </a:solidFill>
              </a:rPr>
              <a:t>Morto</a:t>
            </a:r>
            <a:endParaRPr lang="en-US" sz="1400" b="1" dirty="0">
              <a:solidFill>
                <a:schemeClr val="accent4">
                  <a:lumMod val="10000"/>
                </a:schemeClr>
              </a:solidFill>
            </a:endParaRPr>
          </a:p>
        </p:txBody>
      </p:sp>
      <p:sp>
        <p:nvSpPr>
          <p:cNvPr id="5" name="CasellaDiTesto 4">
            <a:extLst>
              <a:ext uri="{FF2B5EF4-FFF2-40B4-BE49-F238E27FC236}">
                <a16:creationId xmlns:a16="http://schemas.microsoft.com/office/drawing/2014/main" id="{BBAD7A5F-7D1A-1255-A5EC-099140040655}"/>
              </a:ext>
            </a:extLst>
          </p:cNvPr>
          <p:cNvSpPr txBox="1"/>
          <p:nvPr/>
        </p:nvSpPr>
        <p:spPr>
          <a:xfrm>
            <a:off x="7796213" y="2376488"/>
            <a:ext cx="868362" cy="708025"/>
          </a:xfrm>
          <a:prstGeom prst="rect">
            <a:avLst/>
          </a:prstGeom>
          <a:noFill/>
        </p:spPr>
        <p:txBody>
          <a:bodyPr>
            <a:spAutoFit/>
          </a:bodyPr>
          <a:lstStyle/>
          <a:p>
            <a:pPr>
              <a:defRPr/>
            </a:pPr>
            <a:r>
              <a:rPr lang="en-US" sz="1400" b="1" dirty="0">
                <a:solidFill>
                  <a:schemeClr val="accent4">
                    <a:lumMod val="10000"/>
                  </a:schemeClr>
                </a:solidFill>
              </a:rPr>
              <a:t>Valle                 del </a:t>
            </a:r>
            <a:r>
              <a:rPr lang="en-US" sz="1200" b="1" dirty="0">
                <a:solidFill>
                  <a:schemeClr val="accent4">
                    <a:lumMod val="10000"/>
                  </a:schemeClr>
                </a:solidFill>
              </a:rPr>
              <a:t>Giordano</a:t>
            </a:r>
          </a:p>
        </p:txBody>
      </p:sp>
      <p:sp>
        <p:nvSpPr>
          <p:cNvPr id="7" name="CasellaDiTesto 6">
            <a:extLst>
              <a:ext uri="{FF2B5EF4-FFF2-40B4-BE49-F238E27FC236}">
                <a16:creationId xmlns:a16="http://schemas.microsoft.com/office/drawing/2014/main" id="{339F6E75-4D6A-C3F4-91FC-E60B33D829D0}"/>
              </a:ext>
            </a:extLst>
          </p:cNvPr>
          <p:cNvSpPr txBox="1"/>
          <p:nvPr/>
        </p:nvSpPr>
        <p:spPr>
          <a:xfrm>
            <a:off x="7508875" y="5583238"/>
            <a:ext cx="1065213" cy="307975"/>
          </a:xfrm>
          <a:prstGeom prst="rect">
            <a:avLst/>
          </a:prstGeom>
          <a:noFill/>
        </p:spPr>
        <p:txBody>
          <a:bodyPr>
            <a:spAutoFit/>
          </a:bodyPr>
          <a:lstStyle/>
          <a:p>
            <a:pPr>
              <a:defRPr/>
            </a:pPr>
            <a:r>
              <a:rPr lang="en-US" sz="1400" b="1" dirty="0" err="1">
                <a:solidFill>
                  <a:schemeClr val="accent4">
                    <a:lumMod val="10000"/>
                  </a:schemeClr>
                </a:solidFill>
              </a:rPr>
              <a:t>Giordania</a:t>
            </a:r>
            <a:endParaRPr lang="en-US" sz="1400" b="1" dirty="0">
              <a:solidFill>
                <a:schemeClr val="accent4">
                  <a:lumMod val="10000"/>
                </a:schemeClr>
              </a:solidFill>
            </a:endParaRPr>
          </a:p>
        </p:txBody>
      </p:sp>
      <p:sp>
        <p:nvSpPr>
          <p:cNvPr id="8" name="CasellaDiTesto 7">
            <a:extLst>
              <a:ext uri="{FF2B5EF4-FFF2-40B4-BE49-F238E27FC236}">
                <a16:creationId xmlns:a16="http://schemas.microsoft.com/office/drawing/2014/main" id="{132919AF-AE10-14F8-D596-B8A4D65560F9}"/>
              </a:ext>
            </a:extLst>
          </p:cNvPr>
          <p:cNvSpPr txBox="1"/>
          <p:nvPr/>
        </p:nvSpPr>
        <p:spPr>
          <a:xfrm>
            <a:off x="7969250" y="996950"/>
            <a:ext cx="711200" cy="307975"/>
          </a:xfrm>
          <a:prstGeom prst="rect">
            <a:avLst/>
          </a:prstGeom>
          <a:noFill/>
        </p:spPr>
        <p:txBody>
          <a:bodyPr>
            <a:spAutoFit/>
          </a:bodyPr>
          <a:lstStyle/>
          <a:p>
            <a:pPr>
              <a:defRPr/>
            </a:pPr>
            <a:r>
              <a:rPr lang="en-US" sz="1400" b="1" dirty="0" err="1">
                <a:solidFill>
                  <a:schemeClr val="accent4">
                    <a:lumMod val="10000"/>
                  </a:schemeClr>
                </a:solidFill>
              </a:rPr>
              <a:t>Siria</a:t>
            </a:r>
            <a:endParaRPr lang="en-US" sz="1400" b="1" dirty="0">
              <a:solidFill>
                <a:schemeClr val="accent4">
                  <a:lumMod val="10000"/>
                </a:schemeClr>
              </a:solidFill>
            </a:endParaRPr>
          </a:p>
        </p:txBody>
      </p:sp>
      <p:sp>
        <p:nvSpPr>
          <p:cNvPr id="9" name="CasellaDiTesto 8">
            <a:extLst>
              <a:ext uri="{FF2B5EF4-FFF2-40B4-BE49-F238E27FC236}">
                <a16:creationId xmlns:a16="http://schemas.microsoft.com/office/drawing/2014/main" id="{9203FD69-1A35-684C-C4EC-785D9BBC5189}"/>
              </a:ext>
            </a:extLst>
          </p:cNvPr>
          <p:cNvSpPr txBox="1"/>
          <p:nvPr/>
        </p:nvSpPr>
        <p:spPr>
          <a:xfrm>
            <a:off x="7015163" y="493713"/>
            <a:ext cx="781050" cy="307975"/>
          </a:xfrm>
          <a:prstGeom prst="rect">
            <a:avLst/>
          </a:prstGeom>
          <a:noFill/>
        </p:spPr>
        <p:txBody>
          <a:bodyPr>
            <a:spAutoFit/>
          </a:bodyPr>
          <a:lstStyle/>
          <a:p>
            <a:pPr>
              <a:defRPr/>
            </a:pPr>
            <a:r>
              <a:rPr lang="en-US" sz="1400" b="1" dirty="0" err="1">
                <a:solidFill>
                  <a:schemeClr val="accent4">
                    <a:lumMod val="10000"/>
                  </a:schemeClr>
                </a:solidFill>
              </a:rPr>
              <a:t>Libano</a:t>
            </a:r>
            <a:endParaRPr lang="en-US" sz="1400" b="1" dirty="0">
              <a:solidFill>
                <a:schemeClr val="accent4">
                  <a:lumMod val="10000"/>
                </a:schemeClr>
              </a:solidFill>
            </a:endParaRPr>
          </a:p>
        </p:txBody>
      </p:sp>
      <p:sp>
        <p:nvSpPr>
          <p:cNvPr id="10" name="Rettangolo 9">
            <a:extLst>
              <a:ext uri="{FF2B5EF4-FFF2-40B4-BE49-F238E27FC236}">
                <a16:creationId xmlns:a16="http://schemas.microsoft.com/office/drawing/2014/main" id="{ED7E32DE-65EE-EC72-EFDE-C9519C19E493}"/>
              </a:ext>
            </a:extLst>
          </p:cNvPr>
          <p:cNvSpPr/>
          <p:nvPr/>
        </p:nvSpPr>
        <p:spPr>
          <a:xfrm>
            <a:off x="5321300" y="506413"/>
            <a:ext cx="1439863" cy="2125662"/>
          </a:xfrm>
          <a:prstGeom prst="rect">
            <a:avLst/>
          </a:prstGeom>
          <a:solidFill>
            <a:srgbClr val="B5D2D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442372" name="Picture 4" descr="Today marks the 75th anniversary of the Partition of Palestine, turned in 1977 into a day of solidarity with Palestine">
            <a:extLst>
              <a:ext uri="{FF2B5EF4-FFF2-40B4-BE49-F238E27FC236}">
                <a16:creationId xmlns:a16="http://schemas.microsoft.com/office/drawing/2014/main" id="{29977CE8-532C-BD24-B424-438D1D1BEE44}"/>
              </a:ext>
            </a:extLst>
          </p:cNvPr>
          <p:cNvPicPr>
            <a:picLocks noChangeAspect="1" noChangeArrowheads="1"/>
          </p:cNvPicPr>
          <p:nvPr/>
        </p:nvPicPr>
        <p:blipFill rotWithShape="1">
          <a:blip r:embed="rId4">
            <a:lum bright="-10000"/>
          </a:blip>
          <a:srcRect l="76601" t="7863" r="1097" b="3938"/>
          <a:stretch/>
        </p:blipFill>
        <p:spPr bwMode="auto">
          <a:xfrm>
            <a:off x="3203575" y="476250"/>
            <a:ext cx="1862138" cy="5521325"/>
          </a:xfrm>
          <a:prstGeom prst="rect">
            <a:avLst/>
          </a:prstGeom>
          <a:ln w="28575">
            <a:solidFill>
              <a:schemeClr val="tx1"/>
            </a:solidFill>
          </a:ln>
          <a:effectLst>
            <a:outerShdw blurRad="292100" dist="139700" dir="2700000" algn="tl" rotWithShape="0">
              <a:srgbClr val="333333">
                <a:alpha val="65000"/>
              </a:srgbClr>
            </a:outerShdw>
          </a:effectLst>
        </p:spPr>
      </p:pic>
      <p:sp>
        <p:nvSpPr>
          <p:cNvPr id="12" name="CasellaDiTesto 11">
            <a:extLst>
              <a:ext uri="{FF2B5EF4-FFF2-40B4-BE49-F238E27FC236}">
                <a16:creationId xmlns:a16="http://schemas.microsoft.com/office/drawing/2014/main" id="{699CC540-0D84-928E-7105-71856B721B03}"/>
              </a:ext>
            </a:extLst>
          </p:cNvPr>
          <p:cNvSpPr txBox="1"/>
          <p:nvPr/>
        </p:nvSpPr>
        <p:spPr>
          <a:xfrm>
            <a:off x="3492500" y="6137275"/>
            <a:ext cx="2159000" cy="430213"/>
          </a:xfrm>
          <a:prstGeom prst="rect">
            <a:avLst/>
          </a:prstGeom>
          <a:solidFill>
            <a:srgbClr val="FFFF00"/>
          </a:solidFill>
          <a:ln>
            <a:solidFill>
              <a:schemeClr val="accent4">
                <a:lumMod val="10000"/>
              </a:schemeClr>
            </a:solidFill>
          </a:ln>
        </p:spPr>
        <p:txBody>
          <a:bodyPr>
            <a:spAutoFit/>
          </a:bodyPr>
          <a:lstStyle/>
          <a:p>
            <a:pPr algn="ctr">
              <a:defRPr/>
            </a:pPr>
            <a:r>
              <a:rPr lang="en-US" sz="2200" b="1" dirty="0">
                <a:solidFill>
                  <a:schemeClr val="accent4">
                    <a:lumMod val="10000"/>
                  </a:schemeClr>
                </a:solidFill>
              </a:rPr>
              <a:t>PALESTINA </a:t>
            </a:r>
          </a:p>
        </p:txBody>
      </p:sp>
      <p:sp>
        <p:nvSpPr>
          <p:cNvPr id="94220" name="CasellaDiTesto 12">
            <a:extLst>
              <a:ext uri="{FF2B5EF4-FFF2-40B4-BE49-F238E27FC236}">
                <a16:creationId xmlns:a16="http://schemas.microsoft.com/office/drawing/2014/main" id="{1493F783-CF3E-E26D-1749-8F1590C0984F}"/>
              </a:ext>
            </a:extLst>
          </p:cNvPr>
          <p:cNvSpPr txBox="1">
            <a:spLocks noChangeArrowheads="1"/>
          </p:cNvSpPr>
          <p:nvPr/>
        </p:nvSpPr>
        <p:spPr bwMode="auto">
          <a:xfrm>
            <a:off x="6491288" y="6026150"/>
            <a:ext cx="13335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 Topografia</a:t>
            </a:r>
          </a:p>
        </p:txBody>
      </p:sp>
      <p:sp>
        <p:nvSpPr>
          <p:cNvPr id="14" name="Rettangolo 13">
            <a:extLst>
              <a:ext uri="{FF2B5EF4-FFF2-40B4-BE49-F238E27FC236}">
                <a16:creationId xmlns:a16="http://schemas.microsoft.com/office/drawing/2014/main" id="{65322595-5D2B-9E7E-0F1D-E3B4C7CD2898}"/>
              </a:ext>
            </a:extLst>
          </p:cNvPr>
          <p:cNvSpPr/>
          <p:nvPr/>
        </p:nvSpPr>
        <p:spPr>
          <a:xfrm>
            <a:off x="4284663" y="5516563"/>
            <a:ext cx="781050" cy="215900"/>
          </a:xfrm>
          <a:prstGeom prst="rect">
            <a:avLst/>
          </a:prstGeom>
          <a:solidFill>
            <a:srgbClr val="A2A2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ttangolo 14">
            <a:extLst>
              <a:ext uri="{FF2B5EF4-FFF2-40B4-BE49-F238E27FC236}">
                <a16:creationId xmlns:a16="http://schemas.microsoft.com/office/drawing/2014/main" id="{D3C14727-3A9C-D08C-F852-E4C86773EC75}"/>
              </a:ext>
            </a:extLst>
          </p:cNvPr>
          <p:cNvSpPr/>
          <p:nvPr/>
        </p:nvSpPr>
        <p:spPr>
          <a:xfrm>
            <a:off x="2227263" y="4724400"/>
            <a:ext cx="781050" cy="1166813"/>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ttangolo 15">
            <a:extLst>
              <a:ext uri="{FF2B5EF4-FFF2-40B4-BE49-F238E27FC236}">
                <a16:creationId xmlns:a16="http://schemas.microsoft.com/office/drawing/2014/main" id="{169D376C-4C54-A234-0320-6E7980C0090C}"/>
              </a:ext>
            </a:extLst>
          </p:cNvPr>
          <p:cNvSpPr/>
          <p:nvPr/>
        </p:nvSpPr>
        <p:spPr>
          <a:xfrm>
            <a:off x="608013" y="5507038"/>
            <a:ext cx="501650" cy="415925"/>
          </a:xfrm>
          <a:prstGeom prst="rect">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ttangolo 16">
            <a:extLst>
              <a:ext uri="{FF2B5EF4-FFF2-40B4-BE49-F238E27FC236}">
                <a16:creationId xmlns:a16="http://schemas.microsoft.com/office/drawing/2014/main" id="{14933251-288B-ABDC-F522-47C4E9AAB3FE}"/>
              </a:ext>
            </a:extLst>
          </p:cNvPr>
          <p:cNvSpPr/>
          <p:nvPr/>
        </p:nvSpPr>
        <p:spPr>
          <a:xfrm>
            <a:off x="608013" y="1817688"/>
            <a:ext cx="501650" cy="306387"/>
          </a:xfrm>
          <a:prstGeom prst="rect">
            <a:avLst/>
          </a:prstGeom>
          <a:solidFill>
            <a:srgbClr val="AAC2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CasellaDiTesto 17">
            <a:extLst>
              <a:ext uri="{FF2B5EF4-FFF2-40B4-BE49-F238E27FC236}">
                <a16:creationId xmlns:a16="http://schemas.microsoft.com/office/drawing/2014/main" id="{DC20C162-DAA3-0A7E-6F7B-1CACD33B12B9}"/>
              </a:ext>
            </a:extLst>
          </p:cNvPr>
          <p:cNvSpPr txBox="1"/>
          <p:nvPr/>
        </p:nvSpPr>
        <p:spPr>
          <a:xfrm>
            <a:off x="1968500" y="4992688"/>
            <a:ext cx="1065213" cy="307975"/>
          </a:xfrm>
          <a:prstGeom prst="rect">
            <a:avLst/>
          </a:prstGeom>
          <a:noFill/>
        </p:spPr>
        <p:txBody>
          <a:bodyPr>
            <a:spAutoFit/>
          </a:bodyPr>
          <a:lstStyle/>
          <a:p>
            <a:pPr>
              <a:defRPr/>
            </a:pPr>
            <a:r>
              <a:rPr lang="en-US" sz="1400" b="1" dirty="0" err="1">
                <a:solidFill>
                  <a:schemeClr val="accent4">
                    <a:lumMod val="10000"/>
                  </a:schemeClr>
                </a:solidFill>
              </a:rPr>
              <a:t>Giordania</a:t>
            </a:r>
            <a:endParaRPr lang="en-US" sz="1400" b="1" dirty="0">
              <a:solidFill>
                <a:schemeClr val="accent4">
                  <a:lumMod val="10000"/>
                </a:schemeClr>
              </a:solidFill>
            </a:endParaRPr>
          </a:p>
        </p:txBody>
      </p:sp>
      <p:sp>
        <p:nvSpPr>
          <p:cNvPr id="19" name="CasellaDiTesto 18">
            <a:extLst>
              <a:ext uri="{FF2B5EF4-FFF2-40B4-BE49-F238E27FC236}">
                <a16:creationId xmlns:a16="http://schemas.microsoft.com/office/drawing/2014/main" id="{CBF25516-9DCC-EB3F-C597-B3C605B695DA}"/>
              </a:ext>
            </a:extLst>
          </p:cNvPr>
          <p:cNvSpPr txBox="1"/>
          <p:nvPr/>
        </p:nvSpPr>
        <p:spPr>
          <a:xfrm>
            <a:off x="611188" y="5000625"/>
            <a:ext cx="757237" cy="523875"/>
          </a:xfrm>
          <a:prstGeom prst="rect">
            <a:avLst/>
          </a:prstGeom>
          <a:noFill/>
        </p:spPr>
        <p:txBody>
          <a:bodyPr>
            <a:spAutoFit/>
          </a:bodyPr>
          <a:lstStyle/>
          <a:p>
            <a:pPr algn="ctr">
              <a:defRPr/>
            </a:pPr>
            <a:r>
              <a:rPr lang="en-US" sz="1400" b="1" dirty="0" err="1">
                <a:solidFill>
                  <a:schemeClr val="accent4">
                    <a:lumMod val="10000"/>
                  </a:schemeClr>
                </a:solidFill>
              </a:rPr>
              <a:t>Egitto</a:t>
            </a:r>
            <a:r>
              <a:rPr lang="en-US" sz="1400" b="1" dirty="0">
                <a:solidFill>
                  <a:schemeClr val="accent4">
                    <a:lumMod val="10000"/>
                  </a:schemeClr>
                </a:solidFill>
              </a:rPr>
              <a:t> (Sinai)</a:t>
            </a:r>
          </a:p>
        </p:txBody>
      </p:sp>
      <p:sp>
        <p:nvSpPr>
          <p:cNvPr id="20" name="CasellaDiTesto 19">
            <a:extLst>
              <a:ext uri="{FF2B5EF4-FFF2-40B4-BE49-F238E27FC236}">
                <a16:creationId xmlns:a16="http://schemas.microsoft.com/office/drawing/2014/main" id="{72F08C75-7469-5519-C9C5-B509EEB100CF}"/>
              </a:ext>
            </a:extLst>
          </p:cNvPr>
          <p:cNvSpPr txBox="1"/>
          <p:nvPr/>
        </p:nvSpPr>
        <p:spPr>
          <a:xfrm rot="16200000">
            <a:off x="2524126" y="1017587"/>
            <a:ext cx="711200" cy="307975"/>
          </a:xfrm>
          <a:prstGeom prst="rect">
            <a:avLst/>
          </a:prstGeom>
          <a:noFill/>
        </p:spPr>
        <p:txBody>
          <a:bodyPr>
            <a:spAutoFit/>
          </a:bodyPr>
          <a:lstStyle/>
          <a:p>
            <a:pPr>
              <a:defRPr/>
            </a:pPr>
            <a:r>
              <a:rPr lang="en-US" sz="1400" b="1" dirty="0" err="1">
                <a:solidFill>
                  <a:schemeClr val="accent4">
                    <a:lumMod val="10000"/>
                  </a:schemeClr>
                </a:solidFill>
              </a:rPr>
              <a:t>Siria</a:t>
            </a:r>
            <a:endParaRPr lang="en-US" sz="1400" b="1" dirty="0">
              <a:solidFill>
                <a:schemeClr val="accent4">
                  <a:lumMod val="10000"/>
                </a:schemeClr>
              </a:solidFill>
            </a:endParaRPr>
          </a:p>
        </p:txBody>
      </p:sp>
      <p:sp>
        <p:nvSpPr>
          <p:cNvPr id="21" name="CasellaDiTesto 20">
            <a:extLst>
              <a:ext uri="{FF2B5EF4-FFF2-40B4-BE49-F238E27FC236}">
                <a16:creationId xmlns:a16="http://schemas.microsoft.com/office/drawing/2014/main" id="{4B9CFC0B-997C-6019-F5E0-31724515B073}"/>
              </a:ext>
            </a:extLst>
          </p:cNvPr>
          <p:cNvSpPr txBox="1"/>
          <p:nvPr/>
        </p:nvSpPr>
        <p:spPr>
          <a:xfrm>
            <a:off x="627063" y="590550"/>
            <a:ext cx="1365250" cy="522288"/>
          </a:xfrm>
          <a:prstGeom prst="rect">
            <a:avLst/>
          </a:prstGeom>
          <a:noFill/>
        </p:spPr>
        <p:txBody>
          <a:bodyPr>
            <a:spAutoFit/>
          </a:bodyPr>
          <a:lstStyle/>
          <a:p>
            <a:pPr>
              <a:defRPr/>
            </a:pPr>
            <a:r>
              <a:rPr lang="en-US" sz="1400" b="1" dirty="0">
                <a:solidFill>
                  <a:schemeClr val="accent4">
                    <a:lumMod val="10000"/>
                  </a:schemeClr>
                </a:solidFill>
              </a:rPr>
              <a:t>Mare Mediterraneo</a:t>
            </a:r>
          </a:p>
        </p:txBody>
      </p:sp>
      <p:sp>
        <p:nvSpPr>
          <p:cNvPr id="94229" name="CasellaDiTesto 21">
            <a:extLst>
              <a:ext uri="{FF2B5EF4-FFF2-40B4-BE49-F238E27FC236}">
                <a16:creationId xmlns:a16="http://schemas.microsoft.com/office/drawing/2014/main" id="{818A3EA4-F0AC-8578-7E82-EB1DD9996458}"/>
              </a:ext>
            </a:extLst>
          </p:cNvPr>
          <p:cNvSpPr txBox="1">
            <a:spLocks noChangeArrowheads="1"/>
          </p:cNvSpPr>
          <p:nvPr/>
        </p:nvSpPr>
        <p:spPr bwMode="auto">
          <a:xfrm>
            <a:off x="1076325" y="6038850"/>
            <a:ext cx="1333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800"/>
              <a:t> Geografia</a:t>
            </a:r>
          </a:p>
        </p:txBody>
      </p:sp>
      <p:sp>
        <p:nvSpPr>
          <p:cNvPr id="23" name="CasellaDiTesto 22">
            <a:extLst>
              <a:ext uri="{FF2B5EF4-FFF2-40B4-BE49-F238E27FC236}">
                <a16:creationId xmlns:a16="http://schemas.microsoft.com/office/drawing/2014/main" id="{51815523-1147-F269-9ED0-316525DC7067}"/>
              </a:ext>
            </a:extLst>
          </p:cNvPr>
          <p:cNvSpPr txBox="1"/>
          <p:nvPr/>
        </p:nvSpPr>
        <p:spPr>
          <a:xfrm>
            <a:off x="3122613" y="2654300"/>
            <a:ext cx="711200" cy="307975"/>
          </a:xfrm>
          <a:prstGeom prst="rect">
            <a:avLst/>
          </a:prstGeom>
          <a:noFill/>
        </p:spPr>
        <p:txBody>
          <a:bodyPr>
            <a:spAutoFit/>
          </a:bodyPr>
          <a:lstStyle/>
          <a:p>
            <a:pPr>
              <a:defRPr/>
            </a:pPr>
            <a:r>
              <a:rPr lang="en-US" sz="1400" b="1" dirty="0">
                <a:solidFill>
                  <a:schemeClr val="accent4">
                    <a:lumMod val="10000"/>
                  </a:schemeClr>
                </a:solidFill>
              </a:rPr>
              <a:t>Gaza</a:t>
            </a:r>
          </a:p>
        </p:txBody>
      </p:sp>
      <p:sp>
        <p:nvSpPr>
          <p:cNvPr id="2" name="CasellaDiTesto 1">
            <a:extLst>
              <a:ext uri="{FF2B5EF4-FFF2-40B4-BE49-F238E27FC236}">
                <a16:creationId xmlns:a16="http://schemas.microsoft.com/office/drawing/2014/main" id="{69A3A3B7-0400-10B4-229D-944314CD5FE8}"/>
              </a:ext>
            </a:extLst>
          </p:cNvPr>
          <p:cNvSpPr txBox="1"/>
          <p:nvPr/>
        </p:nvSpPr>
        <p:spPr>
          <a:xfrm>
            <a:off x="5422900" y="622300"/>
            <a:ext cx="1365250" cy="522288"/>
          </a:xfrm>
          <a:prstGeom prst="rect">
            <a:avLst/>
          </a:prstGeom>
          <a:noFill/>
        </p:spPr>
        <p:txBody>
          <a:bodyPr>
            <a:spAutoFit/>
          </a:bodyPr>
          <a:lstStyle/>
          <a:p>
            <a:pPr>
              <a:defRPr/>
            </a:pPr>
            <a:r>
              <a:rPr lang="en-US" sz="1400" b="1" dirty="0">
                <a:solidFill>
                  <a:schemeClr val="accent4">
                    <a:lumMod val="10000"/>
                  </a:schemeClr>
                </a:solidFill>
              </a:rPr>
              <a:t>Mare Mediterraneo</a:t>
            </a:r>
          </a:p>
        </p:txBody>
      </p:sp>
      <p:sp>
        <p:nvSpPr>
          <p:cNvPr id="11" name="CasellaDiTesto 10">
            <a:extLst>
              <a:ext uri="{FF2B5EF4-FFF2-40B4-BE49-F238E27FC236}">
                <a16:creationId xmlns:a16="http://schemas.microsoft.com/office/drawing/2014/main" id="{81784320-9452-E1A6-22E1-97E1E2DB99DF}"/>
              </a:ext>
            </a:extLst>
          </p:cNvPr>
          <p:cNvSpPr txBox="1"/>
          <p:nvPr/>
        </p:nvSpPr>
        <p:spPr>
          <a:xfrm>
            <a:off x="1944688" y="508000"/>
            <a:ext cx="781050" cy="307975"/>
          </a:xfrm>
          <a:prstGeom prst="rect">
            <a:avLst/>
          </a:prstGeom>
          <a:noFill/>
        </p:spPr>
        <p:txBody>
          <a:bodyPr>
            <a:spAutoFit/>
          </a:bodyPr>
          <a:lstStyle/>
          <a:p>
            <a:pPr>
              <a:defRPr/>
            </a:pPr>
            <a:r>
              <a:rPr lang="en-US" sz="1400" b="1" dirty="0" err="1">
                <a:solidFill>
                  <a:schemeClr val="accent4">
                    <a:lumMod val="10000"/>
                  </a:schemeClr>
                </a:solidFill>
              </a:rPr>
              <a:t>Libano</a:t>
            </a:r>
            <a:endParaRPr lang="en-US" sz="1400" b="1" dirty="0">
              <a:solidFill>
                <a:schemeClr val="accent4">
                  <a:lumMod val="10000"/>
                </a:schemeClr>
              </a:solidFill>
            </a:endParaRPr>
          </a:p>
        </p:txBody>
      </p:sp>
      <p:sp>
        <p:nvSpPr>
          <p:cNvPr id="13" name="CasellaDiTesto 12">
            <a:extLst>
              <a:ext uri="{FF2B5EF4-FFF2-40B4-BE49-F238E27FC236}">
                <a16:creationId xmlns:a16="http://schemas.microsoft.com/office/drawing/2014/main" id="{F708744C-7E3E-5CE7-0090-B838DECF65EE}"/>
              </a:ext>
            </a:extLst>
          </p:cNvPr>
          <p:cNvSpPr txBox="1"/>
          <p:nvPr/>
        </p:nvSpPr>
        <p:spPr>
          <a:xfrm>
            <a:off x="5243513" y="5362575"/>
            <a:ext cx="757237" cy="523875"/>
          </a:xfrm>
          <a:prstGeom prst="rect">
            <a:avLst/>
          </a:prstGeom>
          <a:noFill/>
        </p:spPr>
        <p:txBody>
          <a:bodyPr>
            <a:spAutoFit/>
          </a:bodyPr>
          <a:lstStyle/>
          <a:p>
            <a:pPr algn="ctr">
              <a:defRPr/>
            </a:pPr>
            <a:r>
              <a:rPr lang="en-US" sz="1400" b="1" dirty="0" err="1">
                <a:solidFill>
                  <a:schemeClr val="accent4">
                    <a:lumMod val="10000"/>
                  </a:schemeClr>
                </a:solidFill>
              </a:rPr>
              <a:t>Egitto</a:t>
            </a:r>
            <a:r>
              <a:rPr lang="en-US" sz="1400" b="1" dirty="0">
                <a:solidFill>
                  <a:schemeClr val="accent4">
                    <a:lumMod val="10000"/>
                  </a:schemeClr>
                </a:solidFill>
              </a:rPr>
              <a:t> (Sinai)</a:t>
            </a:r>
          </a:p>
        </p:txBody>
      </p:sp>
      <p:sp>
        <p:nvSpPr>
          <p:cNvPr id="6" name="Rettangolo 5">
            <a:extLst>
              <a:ext uri="{FF2B5EF4-FFF2-40B4-BE49-F238E27FC236}">
                <a16:creationId xmlns:a16="http://schemas.microsoft.com/office/drawing/2014/main" id="{8F8DC255-04DE-1156-E933-FF3302857832}"/>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Number Placeholder 3">
            <a:extLst>
              <a:ext uri="{FF2B5EF4-FFF2-40B4-BE49-F238E27FC236}">
                <a16:creationId xmlns:a16="http://schemas.microsoft.com/office/drawing/2014/main" id="{8B393091-5DCB-91CC-5308-51FBD2D95B0E}"/>
              </a:ext>
            </a:extLst>
          </p:cNvPr>
          <p:cNvSpPr>
            <a:spLocks noGrp="1"/>
          </p:cNvSpPr>
          <p:nvPr>
            <p:ph type="sldNum" sz="quarter" idx="12"/>
          </p:nvPr>
        </p:nvSpPr>
        <p:spPr>
          <a:xfrm>
            <a:off x="8253413" y="6332538"/>
            <a:ext cx="5048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7D62C2-C84B-4F71-8FBC-F8BE4C989239}" type="slidenum">
              <a:rPr lang="it-IT" altLang="it-CH" sz="1400" b="1" smtClean="0">
                <a:solidFill>
                  <a:srgbClr val="FFFFFF"/>
                </a:solidFill>
              </a:rPr>
              <a:pPr>
                <a:spcBef>
                  <a:spcPct val="0"/>
                </a:spcBef>
                <a:buFontTx/>
                <a:buNone/>
              </a:pPr>
              <a:t>50</a:t>
            </a:fld>
            <a:endParaRPr lang="it-IT" altLang="it-CH" sz="1400" b="1">
              <a:solidFill>
                <a:srgbClr val="FFFFFF"/>
              </a:solidFill>
            </a:endParaRPr>
          </a:p>
        </p:txBody>
      </p:sp>
      <p:sp>
        <p:nvSpPr>
          <p:cNvPr id="181251" name="Text Box 5">
            <a:extLst>
              <a:ext uri="{FF2B5EF4-FFF2-40B4-BE49-F238E27FC236}">
                <a16:creationId xmlns:a16="http://schemas.microsoft.com/office/drawing/2014/main" id="{D81C2E67-0D24-FE7B-6C7E-31978AC92C6A}"/>
              </a:ext>
            </a:extLst>
          </p:cNvPr>
          <p:cNvSpPr txBox="1">
            <a:spLocks noChangeArrowheads="1"/>
          </p:cNvSpPr>
          <p:nvPr/>
        </p:nvSpPr>
        <p:spPr bwMode="auto">
          <a:xfrm>
            <a:off x="4822825" y="333375"/>
            <a:ext cx="115093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Operazione solomon color : gli israeliani trasportano   in Israele gli ebrei etiopi</a:t>
            </a:r>
            <a:endParaRPr lang="it-IT" altLang="it-CH" sz="1200" b="1">
              <a:solidFill>
                <a:srgbClr val="FFFFFF"/>
              </a:solidFill>
            </a:endParaRPr>
          </a:p>
        </p:txBody>
      </p:sp>
      <p:pic>
        <p:nvPicPr>
          <p:cNvPr id="159751" name="Picture 6" descr="ebrei iemeniti trasportati in israele 1949">
            <a:extLst>
              <a:ext uri="{FF2B5EF4-FFF2-40B4-BE49-F238E27FC236}">
                <a16:creationId xmlns:a16="http://schemas.microsoft.com/office/drawing/2014/main" id="{DEB3C9FF-344A-ABA3-30A1-ED973AE11ECF}"/>
              </a:ext>
            </a:extLst>
          </p:cNvPr>
          <p:cNvPicPr>
            <a:picLocks noChangeAspect="1" noChangeArrowheads="1"/>
          </p:cNvPicPr>
          <p:nvPr/>
        </p:nvPicPr>
        <p:blipFill>
          <a:blip r:embed="rId3"/>
          <a:srcRect/>
          <a:stretch>
            <a:fillRect/>
          </a:stretch>
        </p:blipFill>
        <p:spPr bwMode="auto">
          <a:xfrm>
            <a:off x="360363" y="260350"/>
            <a:ext cx="3241675" cy="24685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1253" name="Text Box 7">
            <a:extLst>
              <a:ext uri="{FF2B5EF4-FFF2-40B4-BE49-F238E27FC236}">
                <a16:creationId xmlns:a16="http://schemas.microsoft.com/office/drawing/2014/main" id="{C9BA8EC5-6355-5E91-4304-F824507B9B22}"/>
              </a:ext>
            </a:extLst>
          </p:cNvPr>
          <p:cNvSpPr txBox="1">
            <a:spLocks noChangeArrowheads="1"/>
          </p:cNvSpPr>
          <p:nvPr/>
        </p:nvSpPr>
        <p:spPr bwMode="auto">
          <a:xfrm>
            <a:off x="288925" y="2781300"/>
            <a:ext cx="1762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1949 Arrivano gli ebrei jemeniti</a:t>
            </a:r>
            <a:endParaRPr lang="it-IT" altLang="it-CH" sz="1200" b="1">
              <a:solidFill>
                <a:srgbClr val="FFFFFF"/>
              </a:solidFill>
            </a:endParaRPr>
          </a:p>
        </p:txBody>
      </p:sp>
      <p:pic>
        <p:nvPicPr>
          <p:cNvPr id="159753" name="Picture 8" descr="aliya">
            <a:extLst>
              <a:ext uri="{FF2B5EF4-FFF2-40B4-BE49-F238E27FC236}">
                <a16:creationId xmlns:a16="http://schemas.microsoft.com/office/drawing/2014/main" id="{1EC7AC16-82DF-75DF-A711-FE72DF4794B7}"/>
              </a:ext>
            </a:extLst>
          </p:cNvPr>
          <p:cNvPicPr>
            <a:picLocks noChangeAspect="1" noChangeArrowheads="1"/>
          </p:cNvPicPr>
          <p:nvPr/>
        </p:nvPicPr>
        <p:blipFill>
          <a:blip r:embed="rId4"/>
          <a:srcRect/>
          <a:stretch>
            <a:fillRect/>
          </a:stretch>
        </p:blipFill>
        <p:spPr bwMode="auto">
          <a:xfrm>
            <a:off x="4037013" y="1749425"/>
            <a:ext cx="552450" cy="696913"/>
          </a:xfrm>
          <a:prstGeom prst="rect">
            <a:avLst/>
          </a:prstGeom>
          <a:ln>
            <a:noFill/>
          </a:ln>
          <a:effectLst>
            <a:outerShdw blurRad="292100" dist="139700" dir="2700000" algn="tl" rotWithShape="0">
              <a:srgbClr val="333333">
                <a:alpha val="65000"/>
              </a:srgbClr>
            </a:outerShdw>
          </a:effectLst>
        </p:spPr>
      </p:pic>
      <p:pic>
        <p:nvPicPr>
          <p:cNvPr id="159754" name="Picture 9" descr="bandiera israeliana 2 jpg">
            <a:extLst>
              <a:ext uri="{FF2B5EF4-FFF2-40B4-BE49-F238E27FC236}">
                <a16:creationId xmlns:a16="http://schemas.microsoft.com/office/drawing/2014/main" id="{3339D442-45D2-860D-7908-3F202602789D}"/>
              </a:ext>
            </a:extLst>
          </p:cNvPr>
          <p:cNvPicPr>
            <a:picLocks noChangeAspect="1" noChangeArrowheads="1"/>
          </p:cNvPicPr>
          <p:nvPr/>
        </p:nvPicPr>
        <p:blipFill>
          <a:blip r:embed="rId5">
            <a:lum bright="-8000" contrast="10000"/>
          </a:blip>
          <a:srcRect/>
          <a:stretch>
            <a:fillRect/>
          </a:stretch>
        </p:blipFill>
        <p:spPr bwMode="auto">
          <a:xfrm>
            <a:off x="3922713" y="642938"/>
            <a:ext cx="793750" cy="581025"/>
          </a:xfrm>
          <a:prstGeom prst="rect">
            <a:avLst/>
          </a:prstGeom>
          <a:ln>
            <a:noFill/>
          </a:ln>
          <a:effectLst>
            <a:outerShdw blurRad="292100" dist="139700" dir="2700000" algn="tl" rotWithShape="0">
              <a:srgbClr val="333333">
                <a:alpha val="65000"/>
              </a:srgbClr>
            </a:outerShdw>
          </a:effectLst>
        </p:spPr>
      </p:pic>
      <p:pic>
        <p:nvPicPr>
          <p:cNvPr id="159755" name="Picture 10" descr="t1985 arrivo falascià">
            <a:extLst>
              <a:ext uri="{FF2B5EF4-FFF2-40B4-BE49-F238E27FC236}">
                <a16:creationId xmlns:a16="http://schemas.microsoft.com/office/drawing/2014/main" id="{B0CA274C-1104-592B-2F0F-70136FF67EB9}"/>
              </a:ext>
            </a:extLst>
          </p:cNvPr>
          <p:cNvPicPr>
            <a:picLocks noChangeAspect="1" noChangeArrowheads="1"/>
          </p:cNvPicPr>
          <p:nvPr/>
        </p:nvPicPr>
        <p:blipFill>
          <a:blip r:embed="rId6"/>
          <a:srcRect/>
          <a:stretch>
            <a:fillRect/>
          </a:stretch>
        </p:blipFill>
        <p:spPr bwMode="auto">
          <a:xfrm>
            <a:off x="414338" y="3429000"/>
            <a:ext cx="2770187" cy="27717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1257" name="Text Box 11">
            <a:extLst>
              <a:ext uri="{FF2B5EF4-FFF2-40B4-BE49-F238E27FC236}">
                <a16:creationId xmlns:a16="http://schemas.microsoft.com/office/drawing/2014/main" id="{983CDEA7-E628-FB71-01D0-895971B50C86}"/>
              </a:ext>
            </a:extLst>
          </p:cNvPr>
          <p:cNvSpPr txBox="1">
            <a:spLocks noChangeArrowheads="1"/>
          </p:cNvSpPr>
          <p:nvPr/>
        </p:nvSpPr>
        <p:spPr bwMode="auto">
          <a:xfrm>
            <a:off x="350838" y="6283325"/>
            <a:ext cx="29908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t>1985</a:t>
            </a:r>
            <a:r>
              <a:rPr lang="fr-CH" altLang="it-CH" sz="1400">
                <a:solidFill>
                  <a:srgbClr val="FFFFFF"/>
                </a:solidFill>
              </a:rPr>
              <a:t>    Arrivano i falascià etiopi</a:t>
            </a:r>
            <a:endParaRPr lang="it-IT" altLang="it-CH" sz="1400">
              <a:solidFill>
                <a:srgbClr val="FFFFFF"/>
              </a:solidFill>
            </a:endParaRPr>
          </a:p>
        </p:txBody>
      </p:sp>
      <p:pic>
        <p:nvPicPr>
          <p:cNvPr id="16" name="Picture 14" descr="a0047">
            <a:extLst>
              <a:ext uri="{FF2B5EF4-FFF2-40B4-BE49-F238E27FC236}">
                <a16:creationId xmlns:a16="http://schemas.microsoft.com/office/drawing/2014/main" id="{174B4A40-0BBA-389A-69B2-D4747EDA896B}"/>
              </a:ext>
            </a:extLst>
          </p:cNvPr>
          <p:cNvPicPr>
            <a:picLocks noChangeAspect="1" noChangeArrowheads="1"/>
          </p:cNvPicPr>
          <p:nvPr/>
        </p:nvPicPr>
        <p:blipFill>
          <a:blip r:embed="rId7"/>
          <a:srcRect/>
          <a:stretch>
            <a:fillRect/>
          </a:stretch>
        </p:blipFill>
        <p:spPr bwMode="auto">
          <a:xfrm>
            <a:off x="4956175" y="234950"/>
            <a:ext cx="3841750" cy="2525713"/>
          </a:xfrm>
          <a:prstGeom prst="rect">
            <a:avLst/>
          </a:prstGeom>
          <a:ln w="12700">
            <a:noFill/>
            <a:miter lim="800000"/>
            <a:headEnd/>
            <a:tailEnd/>
          </a:ln>
          <a:effectLst>
            <a:outerShdw blurRad="292100" dist="139700" dir="2700000" algn="tl" rotWithShape="0">
              <a:srgbClr val="333333">
                <a:alpha val="65000"/>
              </a:srgbClr>
            </a:outerShdw>
          </a:effectLst>
        </p:spPr>
      </p:pic>
      <p:sp>
        <p:nvSpPr>
          <p:cNvPr id="181259" name="Text Box 7">
            <a:extLst>
              <a:ext uri="{FF2B5EF4-FFF2-40B4-BE49-F238E27FC236}">
                <a16:creationId xmlns:a16="http://schemas.microsoft.com/office/drawing/2014/main" id="{1379850F-A140-DB4F-EF7A-226995500FCC}"/>
              </a:ext>
            </a:extLst>
          </p:cNvPr>
          <p:cNvSpPr txBox="1">
            <a:spLocks noChangeArrowheads="1"/>
          </p:cNvSpPr>
          <p:nvPr/>
        </p:nvSpPr>
        <p:spPr bwMode="auto">
          <a:xfrm>
            <a:off x="7335838" y="2838450"/>
            <a:ext cx="1422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1990 Arrivano gli ebrei americani</a:t>
            </a:r>
            <a:endParaRPr lang="it-IT" altLang="it-CH" sz="1200" b="1">
              <a:solidFill>
                <a:srgbClr val="FFFFFF"/>
              </a:solidFill>
            </a:endParaRPr>
          </a:p>
        </p:txBody>
      </p:sp>
      <p:pic>
        <p:nvPicPr>
          <p:cNvPr id="13" name="Picture 8" descr="C:\Users\Enrico\Desktop\imm j.jpg">
            <a:extLst>
              <a:ext uri="{FF2B5EF4-FFF2-40B4-BE49-F238E27FC236}">
                <a16:creationId xmlns:a16="http://schemas.microsoft.com/office/drawing/2014/main" id="{1CA9FB60-0ECE-5D5D-1580-E65DC2F37231}"/>
              </a:ext>
            </a:extLst>
          </p:cNvPr>
          <p:cNvPicPr>
            <a:picLocks noChangeAspect="1" noChangeArrowheads="1"/>
          </p:cNvPicPr>
          <p:nvPr/>
        </p:nvPicPr>
        <p:blipFill>
          <a:blip r:embed="rId8"/>
          <a:srcRect/>
          <a:stretch>
            <a:fillRect/>
          </a:stretch>
        </p:blipFill>
        <p:spPr bwMode="auto">
          <a:xfrm>
            <a:off x="3311525" y="3397250"/>
            <a:ext cx="5446713" cy="2838450"/>
          </a:xfrm>
          <a:prstGeom prst="rect">
            <a:avLst/>
          </a:prstGeom>
          <a:ln w="12700">
            <a:solidFill>
              <a:schemeClr val="accent4">
                <a:lumMod val="10000"/>
              </a:schemeClr>
            </a:solidFill>
          </a:ln>
          <a:effectLst>
            <a:outerShdw blurRad="292100" dist="139700" dir="2700000" algn="tl" rotWithShape="0">
              <a:srgbClr val="333333">
                <a:alpha val="65000"/>
              </a:srgbClr>
            </a:outerShdw>
          </a:effectLst>
        </p:spPr>
      </p:pic>
      <p:sp>
        <p:nvSpPr>
          <p:cNvPr id="2" name="CasellaDiTesto 1">
            <a:extLst>
              <a:ext uri="{FF2B5EF4-FFF2-40B4-BE49-F238E27FC236}">
                <a16:creationId xmlns:a16="http://schemas.microsoft.com/office/drawing/2014/main" id="{6A2A941D-C78D-58D8-EE36-93E1CE0197DC}"/>
              </a:ext>
            </a:extLst>
          </p:cNvPr>
          <p:cNvSpPr txBox="1"/>
          <p:nvPr/>
        </p:nvSpPr>
        <p:spPr>
          <a:xfrm>
            <a:off x="1981200" y="2881313"/>
            <a:ext cx="5113338" cy="369887"/>
          </a:xfrm>
          <a:prstGeom prst="rect">
            <a:avLst/>
          </a:prstGeom>
          <a:solidFill>
            <a:srgbClr val="FFFF00"/>
          </a:solidFill>
          <a:ln w="12700">
            <a:solidFill>
              <a:schemeClr val="accent4">
                <a:lumMod val="10000"/>
              </a:schemeClr>
            </a:solidFill>
          </a:ln>
        </p:spPr>
        <p:txBody>
          <a:bodyPr>
            <a:spAutoFit/>
          </a:bodyPr>
          <a:lstStyle/>
          <a:p>
            <a:pPr algn="ctr" eaLnBrk="1" hangingPunct="1">
              <a:spcBef>
                <a:spcPct val="50000"/>
              </a:spcBef>
              <a:defRPr/>
            </a:pPr>
            <a:r>
              <a:rPr lang="fr-CH" altLang="it-CH" b="1" dirty="0">
                <a:solidFill>
                  <a:schemeClr val="accent4">
                    <a:lumMod val="10000"/>
                  </a:schemeClr>
                </a:solidFill>
              </a:rPr>
              <a:t>L’</a:t>
            </a:r>
            <a:r>
              <a:rPr lang="fr-CH" altLang="it-CH" b="1" dirty="0" err="1">
                <a:solidFill>
                  <a:schemeClr val="accent4">
                    <a:lumMod val="10000"/>
                  </a:schemeClr>
                </a:solidFill>
              </a:rPr>
              <a:t>immigrazione</a:t>
            </a:r>
            <a:r>
              <a:rPr lang="fr-CH" altLang="it-CH" b="1" dirty="0">
                <a:solidFill>
                  <a:schemeClr val="accent4">
                    <a:lumMod val="10000"/>
                  </a:schemeClr>
                </a:solidFill>
              </a:rPr>
              <a:t> </a:t>
            </a:r>
            <a:r>
              <a:rPr lang="fr-CH" altLang="it-CH" b="1" dirty="0" err="1">
                <a:solidFill>
                  <a:schemeClr val="accent4">
                    <a:lumMod val="10000"/>
                  </a:schemeClr>
                </a:solidFill>
              </a:rPr>
              <a:t>ebraica</a:t>
            </a:r>
            <a:r>
              <a:rPr lang="fr-CH" altLang="it-CH" b="1" dirty="0">
                <a:solidFill>
                  <a:schemeClr val="accent4">
                    <a:lumMod val="10000"/>
                  </a:schemeClr>
                </a:solidFill>
              </a:rPr>
              <a:t> in </a:t>
            </a:r>
            <a:r>
              <a:rPr lang="fr-CH" altLang="it-CH" b="1" dirty="0" err="1">
                <a:solidFill>
                  <a:schemeClr val="accent4">
                    <a:lumMod val="10000"/>
                  </a:schemeClr>
                </a:solidFill>
              </a:rPr>
              <a:t>Palestina</a:t>
            </a:r>
            <a:r>
              <a:rPr lang="fr-CH" altLang="it-CH" b="1" dirty="0">
                <a:solidFill>
                  <a:schemeClr val="accent4">
                    <a:lumMod val="10000"/>
                  </a:schemeClr>
                </a:solidFill>
              </a:rPr>
              <a:t> / </a:t>
            </a:r>
            <a:r>
              <a:rPr lang="fr-CH" altLang="it-CH" b="1" dirty="0" err="1">
                <a:solidFill>
                  <a:schemeClr val="accent4">
                    <a:lumMod val="10000"/>
                  </a:schemeClr>
                </a:solidFill>
              </a:rPr>
              <a:t>Israele</a:t>
            </a:r>
            <a:endParaRPr lang="fr-CH" altLang="it-CH" b="1" dirty="0">
              <a:solidFill>
                <a:schemeClr val="accent4">
                  <a:lumMod val="10000"/>
                </a:schemeClr>
              </a:solidFill>
            </a:endParaRPr>
          </a:p>
        </p:txBody>
      </p:sp>
      <p:sp>
        <p:nvSpPr>
          <p:cNvPr id="181262" name="CasellaDiTesto 2">
            <a:extLst>
              <a:ext uri="{FF2B5EF4-FFF2-40B4-BE49-F238E27FC236}">
                <a16:creationId xmlns:a16="http://schemas.microsoft.com/office/drawing/2014/main" id="{83522144-BE81-ACC6-4C48-30D166BDFE35}"/>
              </a:ext>
            </a:extLst>
          </p:cNvPr>
          <p:cNvSpPr txBox="1">
            <a:spLocks noChangeArrowheads="1"/>
          </p:cNvSpPr>
          <p:nvPr/>
        </p:nvSpPr>
        <p:spPr bwMode="auto">
          <a:xfrm>
            <a:off x="3602038" y="6291263"/>
            <a:ext cx="447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Oggi mediamente arrivano 20’000 immigranti all’anno</a:t>
            </a:r>
          </a:p>
        </p:txBody>
      </p:sp>
      <p:sp>
        <p:nvSpPr>
          <p:cNvPr id="3" name="CasellaDiTesto 2">
            <a:extLst>
              <a:ext uri="{FF2B5EF4-FFF2-40B4-BE49-F238E27FC236}">
                <a16:creationId xmlns:a16="http://schemas.microsoft.com/office/drawing/2014/main" id="{E7308D37-8664-6D52-D2A5-4DA8234ED571}"/>
              </a:ext>
            </a:extLst>
          </p:cNvPr>
          <p:cNvSpPr txBox="1"/>
          <p:nvPr/>
        </p:nvSpPr>
        <p:spPr>
          <a:xfrm>
            <a:off x="3889375" y="3533775"/>
            <a:ext cx="1114425" cy="646113"/>
          </a:xfrm>
          <a:prstGeom prst="rect">
            <a:avLst/>
          </a:prstGeom>
          <a:noFill/>
        </p:spPr>
        <p:txBody>
          <a:bodyPr>
            <a:spAutoFit/>
          </a:bodyPr>
          <a:lstStyle/>
          <a:p>
            <a:pPr>
              <a:defRPr/>
            </a:pPr>
            <a:r>
              <a:rPr lang="en-US" sz="1200" b="1" dirty="0">
                <a:solidFill>
                  <a:schemeClr val="accent4">
                    <a:lumMod val="10000"/>
                  </a:schemeClr>
                </a:solidFill>
              </a:rPr>
              <a:t>1948-1950</a:t>
            </a:r>
          </a:p>
          <a:p>
            <a:pPr>
              <a:defRPr/>
            </a:pPr>
            <a:r>
              <a:rPr lang="en-US" sz="1200" b="1" dirty="0">
                <a:solidFill>
                  <a:schemeClr val="accent4">
                    <a:lumMod val="10000"/>
                  </a:schemeClr>
                </a:solidFill>
              </a:rPr>
              <a:t>Fondazione di Israele</a:t>
            </a:r>
          </a:p>
        </p:txBody>
      </p:sp>
      <p:sp>
        <p:nvSpPr>
          <p:cNvPr id="17" name="CasellaDiTesto 16">
            <a:extLst>
              <a:ext uri="{FF2B5EF4-FFF2-40B4-BE49-F238E27FC236}">
                <a16:creationId xmlns:a16="http://schemas.microsoft.com/office/drawing/2014/main" id="{A05BA076-454B-9C4A-E7B2-34ED9B59BCF9}"/>
              </a:ext>
            </a:extLst>
          </p:cNvPr>
          <p:cNvSpPr txBox="1"/>
          <p:nvPr/>
        </p:nvSpPr>
        <p:spPr>
          <a:xfrm>
            <a:off x="7094538" y="3554413"/>
            <a:ext cx="933450" cy="646112"/>
          </a:xfrm>
          <a:prstGeom prst="rect">
            <a:avLst/>
          </a:prstGeom>
          <a:noFill/>
        </p:spPr>
        <p:txBody>
          <a:bodyPr>
            <a:spAutoFit/>
          </a:bodyPr>
          <a:lstStyle/>
          <a:p>
            <a:pPr>
              <a:defRPr/>
            </a:pPr>
            <a:r>
              <a:rPr lang="en-US" sz="1200" b="1" dirty="0">
                <a:solidFill>
                  <a:schemeClr val="accent4">
                    <a:lumMod val="10000"/>
                  </a:schemeClr>
                </a:solidFill>
              </a:rPr>
              <a:t>1990-1991</a:t>
            </a:r>
          </a:p>
          <a:p>
            <a:pPr>
              <a:defRPr/>
            </a:pPr>
            <a:r>
              <a:rPr lang="en-US" sz="1200" b="1" dirty="0" err="1">
                <a:solidFill>
                  <a:schemeClr val="accent4">
                    <a:lumMod val="10000"/>
                  </a:schemeClr>
                </a:solidFill>
              </a:rPr>
              <a:t>Caduta</a:t>
            </a:r>
            <a:r>
              <a:rPr lang="en-US" sz="1200" b="1" dirty="0">
                <a:solidFill>
                  <a:schemeClr val="accent4">
                    <a:lumMod val="10000"/>
                  </a:schemeClr>
                </a:solidFill>
              </a:rPr>
              <a:t> </a:t>
            </a:r>
            <a:r>
              <a:rPr lang="en-US" sz="1200" b="1" dirty="0" err="1">
                <a:solidFill>
                  <a:schemeClr val="accent4">
                    <a:lumMod val="10000"/>
                  </a:schemeClr>
                </a:solidFill>
              </a:rPr>
              <a:t>dell’URSS</a:t>
            </a:r>
            <a:endParaRPr lang="en-US" sz="1200" b="1" dirty="0">
              <a:solidFill>
                <a:schemeClr val="accent4">
                  <a:lumMod val="10000"/>
                </a:schemeClr>
              </a:solidFill>
            </a:endParaRPr>
          </a:p>
        </p:txBody>
      </p:sp>
      <p:sp>
        <p:nvSpPr>
          <p:cNvPr id="4" name="Rettangolo 3">
            <a:extLst>
              <a:ext uri="{FF2B5EF4-FFF2-40B4-BE49-F238E27FC236}">
                <a16:creationId xmlns:a16="http://schemas.microsoft.com/office/drawing/2014/main" id="{432D9321-E06A-CE3A-26F5-83F289CE23B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Number Placeholder 3">
            <a:extLst>
              <a:ext uri="{FF2B5EF4-FFF2-40B4-BE49-F238E27FC236}">
                <a16:creationId xmlns:a16="http://schemas.microsoft.com/office/drawing/2014/main" id="{C5DB6D2B-FDA1-6E0D-F793-23BEBE419DB4}"/>
              </a:ext>
            </a:extLst>
          </p:cNvPr>
          <p:cNvSpPr>
            <a:spLocks noGrp="1"/>
          </p:cNvSpPr>
          <p:nvPr>
            <p:ph type="sldNum" sz="quarter" idx="12"/>
          </p:nvPr>
        </p:nvSpPr>
        <p:spPr>
          <a:xfrm>
            <a:off x="5405438" y="3255963"/>
            <a:ext cx="622300" cy="4016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1B35055-CA9C-4A01-8656-138ED6D464D6}" type="slidenum">
              <a:rPr lang="it-IT" altLang="it-CH" sz="1400" smtClean="0">
                <a:solidFill>
                  <a:srgbClr val="FFFFFF"/>
                </a:solidFill>
              </a:rPr>
              <a:pPr>
                <a:spcBef>
                  <a:spcPct val="0"/>
                </a:spcBef>
                <a:buFontTx/>
                <a:buNone/>
              </a:pPr>
              <a:t>51</a:t>
            </a:fld>
            <a:endParaRPr lang="it-IT" altLang="it-CH" sz="1400">
              <a:solidFill>
                <a:srgbClr val="FFFFFF"/>
              </a:solidFill>
            </a:endParaRPr>
          </a:p>
        </p:txBody>
      </p:sp>
      <p:pic>
        <p:nvPicPr>
          <p:cNvPr id="160771" name="Picture 2">
            <a:extLst>
              <a:ext uri="{FF2B5EF4-FFF2-40B4-BE49-F238E27FC236}">
                <a16:creationId xmlns:a16="http://schemas.microsoft.com/office/drawing/2014/main" id="{F0D1FD07-3B2F-7F61-7985-A1EBE59DF2DE}"/>
              </a:ext>
            </a:extLst>
          </p:cNvPr>
          <p:cNvPicPr>
            <a:picLocks noChangeAspect="1" noChangeArrowheads="1"/>
          </p:cNvPicPr>
          <p:nvPr/>
        </p:nvPicPr>
        <p:blipFill>
          <a:blip r:embed="rId3">
            <a:lum bright="-10000" contrast="10000"/>
          </a:blip>
          <a:srcRect/>
          <a:stretch>
            <a:fillRect/>
          </a:stretch>
        </p:blipFill>
        <p:spPr bwMode="auto">
          <a:xfrm>
            <a:off x="2339975" y="0"/>
            <a:ext cx="2987675" cy="19970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2" name="Picture 3">
            <a:extLst>
              <a:ext uri="{FF2B5EF4-FFF2-40B4-BE49-F238E27FC236}">
                <a16:creationId xmlns:a16="http://schemas.microsoft.com/office/drawing/2014/main" id="{A7F654A0-87C2-A685-03F9-10FD859B4BB6}"/>
              </a:ext>
            </a:extLst>
          </p:cNvPr>
          <p:cNvPicPr>
            <a:picLocks noChangeAspect="1" noChangeArrowheads="1"/>
          </p:cNvPicPr>
          <p:nvPr/>
        </p:nvPicPr>
        <p:blipFill>
          <a:blip r:embed="rId4">
            <a:lum bright="-10000" contrast="10000"/>
          </a:blip>
          <a:srcRect/>
          <a:stretch>
            <a:fillRect/>
          </a:stretch>
        </p:blipFill>
        <p:spPr bwMode="auto">
          <a:xfrm>
            <a:off x="2339975" y="2076450"/>
            <a:ext cx="2952750" cy="19732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3" name="Picture 4">
            <a:extLst>
              <a:ext uri="{FF2B5EF4-FFF2-40B4-BE49-F238E27FC236}">
                <a16:creationId xmlns:a16="http://schemas.microsoft.com/office/drawing/2014/main" id="{AF4DC945-327A-1A8D-7E4A-377820167AAF}"/>
              </a:ext>
            </a:extLst>
          </p:cNvPr>
          <p:cNvPicPr>
            <a:picLocks noChangeAspect="1" noChangeArrowheads="1"/>
          </p:cNvPicPr>
          <p:nvPr/>
        </p:nvPicPr>
        <p:blipFill>
          <a:blip r:embed="rId5">
            <a:lum bright="-10000" contrast="10000"/>
          </a:blip>
          <a:srcRect/>
          <a:stretch>
            <a:fillRect/>
          </a:stretch>
        </p:blipFill>
        <p:spPr bwMode="auto">
          <a:xfrm>
            <a:off x="5418653" y="0"/>
            <a:ext cx="3708400" cy="24780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5" name="Picture 6">
            <a:extLst>
              <a:ext uri="{FF2B5EF4-FFF2-40B4-BE49-F238E27FC236}">
                <a16:creationId xmlns:a16="http://schemas.microsoft.com/office/drawing/2014/main" id="{49750125-CEA8-0193-ED1E-BBB694E3C23B}"/>
              </a:ext>
            </a:extLst>
          </p:cNvPr>
          <p:cNvPicPr>
            <a:picLocks noChangeAspect="1" noChangeArrowheads="1"/>
          </p:cNvPicPr>
          <p:nvPr/>
        </p:nvPicPr>
        <p:blipFill>
          <a:blip r:embed="rId6">
            <a:lum bright="-10000" contrast="10000"/>
          </a:blip>
          <a:srcRect/>
          <a:stretch>
            <a:fillRect/>
          </a:stretch>
        </p:blipFill>
        <p:spPr bwMode="auto">
          <a:xfrm>
            <a:off x="6457950" y="2838450"/>
            <a:ext cx="2686050" cy="40195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0776" name="Picture 7">
            <a:extLst>
              <a:ext uri="{FF2B5EF4-FFF2-40B4-BE49-F238E27FC236}">
                <a16:creationId xmlns:a16="http://schemas.microsoft.com/office/drawing/2014/main" id="{1398576E-D419-9AAF-FA68-782ABA85998F}"/>
              </a:ext>
            </a:extLst>
          </p:cNvPr>
          <p:cNvPicPr>
            <a:picLocks noChangeAspect="1" noChangeArrowheads="1"/>
          </p:cNvPicPr>
          <p:nvPr/>
        </p:nvPicPr>
        <p:blipFill>
          <a:blip r:embed="rId7">
            <a:lum bright="-10000" contrast="10000"/>
          </a:blip>
          <a:srcRect/>
          <a:stretch>
            <a:fillRect/>
          </a:stretch>
        </p:blipFill>
        <p:spPr bwMode="auto">
          <a:xfrm>
            <a:off x="0" y="3429000"/>
            <a:ext cx="2244725" cy="342900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04808" name="Text Box 8">
            <a:extLst>
              <a:ext uri="{FF2B5EF4-FFF2-40B4-BE49-F238E27FC236}">
                <a16:creationId xmlns:a16="http://schemas.microsoft.com/office/drawing/2014/main" id="{5C8197E5-D6DF-6B75-765D-E331FCD66686}"/>
              </a:ext>
            </a:extLst>
          </p:cNvPr>
          <p:cNvSpPr txBox="1">
            <a:spLocks noChangeArrowheads="1"/>
          </p:cNvSpPr>
          <p:nvPr/>
        </p:nvSpPr>
        <p:spPr bwMode="auto">
          <a:xfrm>
            <a:off x="5395809" y="2432845"/>
            <a:ext cx="3725560" cy="523875"/>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400" b="1" dirty="0" err="1">
                <a:solidFill>
                  <a:schemeClr val="accent4">
                    <a:lumMod val="10000"/>
                  </a:schemeClr>
                </a:solidFill>
              </a:rPr>
              <a:t>Gli</a:t>
            </a:r>
            <a:r>
              <a:rPr lang="fr-CH" altLang="it-CH" sz="1400" b="1" dirty="0">
                <a:solidFill>
                  <a:schemeClr val="accent4">
                    <a:lumMod val="10000"/>
                  </a:schemeClr>
                </a:solidFill>
              </a:rPr>
              <a:t> </a:t>
            </a:r>
            <a:r>
              <a:rPr lang="fr-CH" altLang="it-CH" sz="1400" b="1" dirty="0" err="1">
                <a:solidFill>
                  <a:schemeClr val="accent4">
                    <a:lumMod val="10000"/>
                  </a:schemeClr>
                </a:solidFill>
              </a:rPr>
              <a:t>immigranti</a:t>
            </a:r>
            <a:r>
              <a:rPr lang="fr-CH" altLang="it-CH" sz="1400" b="1" dirty="0">
                <a:solidFill>
                  <a:schemeClr val="accent4">
                    <a:lumMod val="10000"/>
                  </a:schemeClr>
                </a:solidFill>
              </a:rPr>
              <a:t> </a:t>
            </a:r>
            <a:r>
              <a:rPr lang="fr-CH" altLang="it-CH" sz="1400" b="1" dirty="0" err="1">
                <a:solidFill>
                  <a:schemeClr val="accent4">
                    <a:lumMod val="10000"/>
                  </a:schemeClr>
                </a:solidFill>
              </a:rPr>
              <a:t>ebrei</a:t>
            </a:r>
            <a:r>
              <a:rPr lang="fr-CH" altLang="it-CH" sz="1400" b="1" dirty="0">
                <a:solidFill>
                  <a:schemeClr val="accent4">
                    <a:lumMod val="10000"/>
                  </a:schemeClr>
                </a:solidFill>
              </a:rPr>
              <a:t> </a:t>
            </a:r>
            <a:r>
              <a:rPr lang="fr-CH" altLang="it-CH" sz="1400" b="1" dirty="0" err="1">
                <a:solidFill>
                  <a:schemeClr val="accent4">
                    <a:lumMod val="10000"/>
                  </a:schemeClr>
                </a:solidFill>
              </a:rPr>
              <a:t>prendono</a:t>
            </a:r>
            <a:r>
              <a:rPr lang="fr-CH" altLang="it-CH" sz="1400" b="1" dirty="0">
                <a:solidFill>
                  <a:schemeClr val="accent4">
                    <a:lumMod val="10000"/>
                  </a:schemeClr>
                </a:solidFill>
              </a:rPr>
              <a:t> </a:t>
            </a:r>
            <a:r>
              <a:rPr lang="fr-CH" altLang="it-CH" sz="1400" b="1" dirty="0" err="1">
                <a:solidFill>
                  <a:schemeClr val="accent4">
                    <a:lumMod val="10000"/>
                  </a:schemeClr>
                </a:solidFill>
              </a:rPr>
              <a:t>possesso</a:t>
            </a:r>
            <a:r>
              <a:rPr lang="fr-CH" altLang="it-CH" sz="1400" b="1" dirty="0">
                <a:solidFill>
                  <a:schemeClr val="accent4">
                    <a:lumMod val="10000"/>
                  </a:schemeClr>
                </a:solidFill>
              </a:rPr>
              <a:t> delle </a:t>
            </a:r>
            <a:r>
              <a:rPr lang="fr-CH" altLang="it-CH" sz="1400" b="1" dirty="0" err="1">
                <a:solidFill>
                  <a:schemeClr val="accent4">
                    <a:lumMod val="10000"/>
                  </a:schemeClr>
                </a:solidFill>
              </a:rPr>
              <a:t>proprietà</a:t>
            </a:r>
            <a:r>
              <a:rPr lang="fr-CH" altLang="it-CH" sz="1400" b="1" dirty="0">
                <a:solidFill>
                  <a:schemeClr val="accent4">
                    <a:lumMod val="10000"/>
                  </a:schemeClr>
                </a:solidFill>
              </a:rPr>
              <a:t> </a:t>
            </a:r>
            <a:r>
              <a:rPr lang="fr-CH" altLang="it-CH" sz="1400" b="1" dirty="0" err="1">
                <a:solidFill>
                  <a:schemeClr val="accent4">
                    <a:lumMod val="10000"/>
                  </a:schemeClr>
                </a:solidFill>
              </a:rPr>
              <a:t>confiscate</a:t>
            </a:r>
            <a:r>
              <a:rPr lang="fr-CH" altLang="it-CH" sz="1400" b="1" dirty="0">
                <a:solidFill>
                  <a:schemeClr val="accent4">
                    <a:lumMod val="10000"/>
                  </a:schemeClr>
                </a:solidFill>
              </a:rPr>
              <a:t> ai palestinesi</a:t>
            </a:r>
            <a:endParaRPr lang="it-IT" altLang="it-CH" sz="1400" b="1" dirty="0">
              <a:solidFill>
                <a:schemeClr val="accent4">
                  <a:lumMod val="10000"/>
                </a:schemeClr>
              </a:solidFill>
            </a:endParaRPr>
          </a:p>
        </p:txBody>
      </p:sp>
      <p:pic>
        <p:nvPicPr>
          <p:cNvPr id="160778" name="Picture 9" descr="1949 i coloni ebraici prendono possesso di Tarshiha 2">
            <a:extLst>
              <a:ext uri="{FF2B5EF4-FFF2-40B4-BE49-F238E27FC236}">
                <a16:creationId xmlns:a16="http://schemas.microsoft.com/office/drawing/2014/main" id="{FABC69E7-0417-505E-6269-DF20930D4EA0}"/>
              </a:ext>
            </a:extLst>
          </p:cNvPr>
          <p:cNvPicPr>
            <a:picLocks noChangeAspect="1" noChangeArrowheads="1"/>
          </p:cNvPicPr>
          <p:nvPr/>
        </p:nvPicPr>
        <p:blipFill>
          <a:blip r:embed="rId8">
            <a:lum bright="-2000" contrast="20000"/>
          </a:blip>
          <a:srcRect/>
          <a:stretch>
            <a:fillRect/>
          </a:stretch>
        </p:blipFill>
        <p:spPr bwMode="auto">
          <a:xfrm>
            <a:off x="0" y="0"/>
            <a:ext cx="2244725" cy="33575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2" name="Picture 5">
            <a:extLst>
              <a:ext uri="{FF2B5EF4-FFF2-40B4-BE49-F238E27FC236}">
                <a16:creationId xmlns:a16="http://schemas.microsoft.com/office/drawing/2014/main" id="{5C8A5C44-D647-5C17-89FE-6068EEAB43AE}"/>
              </a:ext>
            </a:extLst>
          </p:cNvPr>
          <p:cNvPicPr>
            <a:picLocks noChangeAspect="1" noChangeArrowheads="1"/>
          </p:cNvPicPr>
          <p:nvPr/>
        </p:nvPicPr>
        <p:blipFill>
          <a:blip r:embed="rId9">
            <a:lum bright="-10000" contrast="16000"/>
          </a:blip>
          <a:srcRect/>
          <a:stretch>
            <a:fillRect/>
          </a:stretch>
        </p:blipFill>
        <p:spPr bwMode="auto">
          <a:xfrm>
            <a:off x="2339975" y="4124325"/>
            <a:ext cx="4032250" cy="27336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0B865D41-A9B8-858A-5DFC-C8073DFCBA30}"/>
              </a:ext>
            </a:extLst>
          </p:cNvPr>
          <p:cNvSpPr/>
          <p:nvPr/>
        </p:nvSpPr>
        <p:spPr>
          <a:xfrm>
            <a:off x="10318"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1">
            <a:extLst>
              <a:ext uri="{FF2B5EF4-FFF2-40B4-BE49-F238E27FC236}">
                <a16:creationId xmlns:a16="http://schemas.microsoft.com/office/drawing/2014/main" id="{3DCF07E5-B1A5-B96E-87F9-210615D0E941}"/>
              </a:ext>
            </a:extLst>
          </p:cNvPr>
          <p:cNvSpPr>
            <a:spLocks noGrp="1"/>
          </p:cNvSpPr>
          <p:nvPr>
            <p:ph type="sldNum" sz="quarter" idx="12"/>
          </p:nvPr>
        </p:nvSpPr>
        <p:spPr>
          <a:xfrm>
            <a:off x="4386263" y="6440488"/>
            <a:ext cx="585787" cy="428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91795C4-204E-4114-BA23-AF167F083E1B}" type="slidenum">
              <a:rPr lang="it-IT" altLang="it-CH" sz="1400" b="1" smtClean="0">
                <a:solidFill>
                  <a:srgbClr val="FFFFFF"/>
                </a:solidFill>
              </a:rPr>
              <a:pPr>
                <a:spcBef>
                  <a:spcPct val="0"/>
                </a:spcBef>
                <a:buFontTx/>
                <a:buNone/>
              </a:pPr>
              <a:t>52</a:t>
            </a:fld>
            <a:endParaRPr lang="it-IT" altLang="it-CH" sz="1400" b="1">
              <a:solidFill>
                <a:srgbClr val="FFFFFF"/>
              </a:solidFill>
            </a:endParaRPr>
          </a:p>
        </p:txBody>
      </p:sp>
      <p:pic>
        <p:nvPicPr>
          <p:cNvPr id="306179" name="Picture 2" descr="An Israeli Home Sale">
            <a:extLst>
              <a:ext uri="{FF2B5EF4-FFF2-40B4-BE49-F238E27FC236}">
                <a16:creationId xmlns:a16="http://schemas.microsoft.com/office/drawing/2014/main" id="{9BB36356-3896-2DEF-AA07-ABD893934998}"/>
              </a:ext>
            </a:extLst>
          </p:cNvPr>
          <p:cNvPicPr>
            <a:picLocks noChangeAspect="1" noChangeArrowheads="1"/>
          </p:cNvPicPr>
          <p:nvPr/>
        </p:nvPicPr>
        <p:blipFill>
          <a:blip r:embed="rId3"/>
          <a:srcRect/>
          <a:stretch>
            <a:fillRect/>
          </a:stretch>
        </p:blipFill>
        <p:spPr bwMode="auto">
          <a:xfrm>
            <a:off x="285750" y="214313"/>
            <a:ext cx="3967163" cy="2881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85348" name="TextBox 3">
            <a:extLst>
              <a:ext uri="{FF2B5EF4-FFF2-40B4-BE49-F238E27FC236}">
                <a16:creationId xmlns:a16="http://schemas.microsoft.com/office/drawing/2014/main" id="{CB9D5C43-B444-4ACB-295D-5322EA18FB21}"/>
              </a:ext>
            </a:extLst>
          </p:cNvPr>
          <p:cNvSpPr txBox="1">
            <a:spLocks noChangeArrowheads="1"/>
          </p:cNvSpPr>
          <p:nvPr/>
        </p:nvSpPr>
        <p:spPr bwMode="auto">
          <a:xfrm>
            <a:off x="611188" y="3167063"/>
            <a:ext cx="3476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it-CH" sz="1200">
                <a:solidFill>
                  <a:srgbClr val="FFFFFF"/>
                </a:solidFill>
              </a:rPr>
              <a:t>Villa palestinese confiscata dai sionisti nel 1948.  </a:t>
            </a:r>
            <a:endParaRPr lang="it-IT" altLang="it-CH" sz="1200">
              <a:solidFill>
                <a:srgbClr val="FFFFFF"/>
              </a:solidFill>
            </a:endParaRPr>
          </a:p>
        </p:txBody>
      </p:sp>
      <p:sp>
        <p:nvSpPr>
          <p:cNvPr id="185349" name="TextBox 5">
            <a:extLst>
              <a:ext uri="{FF2B5EF4-FFF2-40B4-BE49-F238E27FC236}">
                <a16:creationId xmlns:a16="http://schemas.microsoft.com/office/drawing/2014/main" id="{9EF75467-62E6-400A-65F5-BC3838C04157}"/>
              </a:ext>
            </a:extLst>
          </p:cNvPr>
          <p:cNvSpPr txBox="1">
            <a:spLocks noChangeArrowheads="1"/>
          </p:cNvSpPr>
          <p:nvPr/>
        </p:nvSpPr>
        <p:spPr bwMode="auto">
          <a:xfrm>
            <a:off x="5053013" y="465138"/>
            <a:ext cx="1143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it-CH" sz="1200">
                <a:solidFill>
                  <a:srgbClr val="FFFFFF"/>
                </a:solidFill>
              </a:rPr>
              <a:t>Katamon House a Gerusalemme. Confiscata nel 1948</a:t>
            </a:r>
          </a:p>
        </p:txBody>
      </p:sp>
      <p:pic>
        <p:nvPicPr>
          <p:cNvPr id="306183" name="Picture 8" descr="http://australiansforpalestine.com/wp-content/uploads/2009/08/Palestinina-house-in-Qatamon1.jpg">
            <a:extLst>
              <a:ext uri="{FF2B5EF4-FFF2-40B4-BE49-F238E27FC236}">
                <a16:creationId xmlns:a16="http://schemas.microsoft.com/office/drawing/2014/main" id="{98816D36-025D-962C-9B07-52DC7AD12B80}"/>
              </a:ext>
            </a:extLst>
          </p:cNvPr>
          <p:cNvPicPr>
            <a:picLocks noChangeAspect="1" noChangeArrowheads="1"/>
          </p:cNvPicPr>
          <p:nvPr/>
        </p:nvPicPr>
        <p:blipFill>
          <a:blip r:embed="rId4"/>
          <a:srcRect/>
          <a:stretch>
            <a:fillRect/>
          </a:stretch>
        </p:blipFill>
        <p:spPr bwMode="auto">
          <a:xfrm>
            <a:off x="5322888" y="3990975"/>
            <a:ext cx="3540125" cy="2652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43431" name="TextBox 8">
            <a:extLst>
              <a:ext uri="{FF2B5EF4-FFF2-40B4-BE49-F238E27FC236}">
                <a16:creationId xmlns:a16="http://schemas.microsoft.com/office/drawing/2014/main" id="{14A47C5C-DA48-DD0A-F713-26D46DC90023}"/>
              </a:ext>
            </a:extLst>
          </p:cNvPr>
          <p:cNvSpPr txBox="1">
            <a:spLocks noChangeArrowheads="1"/>
          </p:cNvSpPr>
          <p:nvPr/>
        </p:nvSpPr>
        <p:spPr bwMode="auto">
          <a:xfrm>
            <a:off x="4483100" y="1901825"/>
            <a:ext cx="1500188" cy="1570038"/>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1948-49</a:t>
            </a:r>
            <a:r>
              <a:rPr lang="it-CH" altLang="it-CH" sz="1600" b="1" u="sng" dirty="0">
                <a:solidFill>
                  <a:schemeClr val="accent4">
                    <a:lumMod val="10000"/>
                  </a:schemeClr>
                </a:solidFill>
              </a:rPr>
              <a:t> </a:t>
            </a:r>
          </a:p>
          <a:p>
            <a:pPr algn="ctr" eaLnBrk="1" hangingPunct="1">
              <a:spcBef>
                <a:spcPct val="0"/>
              </a:spcBef>
              <a:buFontTx/>
              <a:buNone/>
              <a:defRPr/>
            </a:pPr>
            <a:r>
              <a:rPr lang="it-CH" altLang="it-CH" sz="1600" b="1" dirty="0">
                <a:solidFill>
                  <a:schemeClr val="accent4">
                    <a:lumMod val="10000"/>
                  </a:schemeClr>
                </a:solidFill>
              </a:rPr>
              <a:t>I sionisti confiscano e occupano le proprietà dei palestinesi</a:t>
            </a:r>
            <a:endParaRPr lang="it-IT" altLang="it-CH" sz="1600" b="1" dirty="0">
              <a:solidFill>
                <a:schemeClr val="accent4">
                  <a:lumMod val="10000"/>
                </a:schemeClr>
              </a:solidFill>
            </a:endParaRPr>
          </a:p>
        </p:txBody>
      </p:sp>
      <p:sp>
        <p:nvSpPr>
          <p:cNvPr id="185352" name="TextBox 10">
            <a:extLst>
              <a:ext uri="{FF2B5EF4-FFF2-40B4-BE49-F238E27FC236}">
                <a16:creationId xmlns:a16="http://schemas.microsoft.com/office/drawing/2014/main" id="{F523F5FF-AEEC-515B-C558-95FF916D2172}"/>
              </a:ext>
            </a:extLst>
          </p:cNvPr>
          <p:cNvSpPr txBox="1">
            <a:spLocks noChangeArrowheads="1"/>
          </p:cNvSpPr>
          <p:nvPr/>
        </p:nvSpPr>
        <p:spPr bwMode="auto">
          <a:xfrm>
            <a:off x="4286250" y="4719638"/>
            <a:ext cx="7874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1200">
                <a:solidFill>
                  <a:srgbClr val="FFFFFF"/>
                </a:solidFill>
              </a:rPr>
              <a:t>Oggi le case di Deir Yassin sono abitate  dai sionisti</a:t>
            </a:r>
            <a:endParaRPr lang="it-IT" altLang="it-CH" sz="1200">
              <a:solidFill>
                <a:srgbClr val="FFFFFF"/>
              </a:solidFill>
            </a:endParaRPr>
          </a:p>
        </p:txBody>
      </p:sp>
      <p:sp>
        <p:nvSpPr>
          <p:cNvPr id="185353" name="TextBox 11">
            <a:extLst>
              <a:ext uri="{FF2B5EF4-FFF2-40B4-BE49-F238E27FC236}">
                <a16:creationId xmlns:a16="http://schemas.microsoft.com/office/drawing/2014/main" id="{93DD450C-A8DF-95ED-9BB7-1D3BBCA84536}"/>
              </a:ext>
            </a:extLst>
          </p:cNvPr>
          <p:cNvSpPr txBox="1">
            <a:spLocks noChangeArrowheads="1"/>
          </p:cNvSpPr>
          <p:nvPr/>
        </p:nvSpPr>
        <p:spPr bwMode="auto">
          <a:xfrm>
            <a:off x="4419600" y="3827463"/>
            <a:ext cx="9286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1200">
                <a:solidFill>
                  <a:srgbClr val="FFFFFF"/>
                </a:solidFill>
              </a:rPr>
              <a:t>Casa palestinse confiscata</a:t>
            </a:r>
            <a:endParaRPr lang="it-IT" altLang="it-CH" sz="1200">
              <a:solidFill>
                <a:srgbClr val="FFFFFF"/>
              </a:solidFill>
            </a:endParaRPr>
          </a:p>
        </p:txBody>
      </p:sp>
      <p:pic>
        <p:nvPicPr>
          <p:cNvPr id="185354" name="Immagine 2">
            <a:extLst>
              <a:ext uri="{FF2B5EF4-FFF2-40B4-BE49-F238E27FC236}">
                <a16:creationId xmlns:a16="http://schemas.microsoft.com/office/drawing/2014/main" id="{B984A59B-DA52-0F90-822A-26F224E2F6B7}"/>
              </a:ext>
            </a:extLst>
          </p:cNvPr>
          <p:cNvPicPr>
            <a:picLocks noChangeAspect="1"/>
          </p:cNvPicPr>
          <p:nvPr/>
        </p:nvPicPr>
        <p:blipFill>
          <a:blip r:embed="rId5">
            <a:extLst>
              <a:ext uri="{28A0092B-C50C-407E-A947-70E740481C1C}">
                <a14:useLocalDpi xmlns:a14="http://schemas.microsoft.com/office/drawing/2010/main" val="0"/>
              </a:ext>
            </a:extLst>
          </a:blip>
          <a:srcRect l="7021" t="4333" r="12692" b="9554"/>
          <a:stretch>
            <a:fillRect/>
          </a:stretch>
        </p:blipFill>
        <p:spPr bwMode="auto">
          <a:xfrm>
            <a:off x="6227763" y="214313"/>
            <a:ext cx="2630487" cy="3576637"/>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5355" name="Immagine 4">
            <a:extLst>
              <a:ext uri="{FF2B5EF4-FFF2-40B4-BE49-F238E27FC236}">
                <a16:creationId xmlns:a16="http://schemas.microsoft.com/office/drawing/2014/main" id="{38AE8125-99FB-9300-49B9-B0234E0DEB78}"/>
              </a:ext>
            </a:extLst>
          </p:cNvPr>
          <p:cNvPicPr>
            <a:picLocks noChangeAspect="1"/>
          </p:cNvPicPr>
          <p:nvPr/>
        </p:nvPicPr>
        <p:blipFill>
          <a:blip r:embed="rId6">
            <a:extLst>
              <a:ext uri="{28A0092B-C50C-407E-A947-70E740481C1C}">
                <a14:useLocalDpi xmlns:a14="http://schemas.microsoft.com/office/drawing/2010/main" val="0"/>
              </a:ext>
            </a:extLst>
          </a:blip>
          <a:srcRect l="5301" t="6340" r="8936" b="11743"/>
          <a:stretch>
            <a:fillRect/>
          </a:stretch>
        </p:blipFill>
        <p:spPr bwMode="auto">
          <a:xfrm>
            <a:off x="242888" y="3790950"/>
            <a:ext cx="4017962" cy="285273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5356" name="Rettangolo 11">
            <a:extLst>
              <a:ext uri="{FF2B5EF4-FFF2-40B4-BE49-F238E27FC236}">
                <a16:creationId xmlns:a16="http://schemas.microsoft.com/office/drawing/2014/main" id="{81664F5F-7004-ACCA-6165-77F62908138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B19C94A5-35FC-786D-0329-56E0E289D8D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egnaposto numero diapositiva 1">
            <a:extLst>
              <a:ext uri="{FF2B5EF4-FFF2-40B4-BE49-F238E27FC236}">
                <a16:creationId xmlns:a16="http://schemas.microsoft.com/office/drawing/2014/main" id="{767086DE-4207-6DF9-200F-ABE33971A254}"/>
              </a:ext>
            </a:extLst>
          </p:cNvPr>
          <p:cNvSpPr>
            <a:spLocks noGrp="1" noChangeArrowheads="1"/>
          </p:cNvSpPr>
          <p:nvPr>
            <p:ph type="sldNum" sz="quarter" idx="12"/>
          </p:nvPr>
        </p:nvSpPr>
        <p:spPr>
          <a:xfrm>
            <a:off x="8094663" y="5537200"/>
            <a:ext cx="5143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419A21-F010-446A-9E4D-AF4FA7F498A1}" type="slidenum">
              <a:rPr lang="it-IT" altLang="en-US" sz="1400" b="1" smtClean="0">
                <a:solidFill>
                  <a:srgbClr val="FFFFFF"/>
                </a:solidFill>
              </a:rPr>
              <a:pPr>
                <a:spcBef>
                  <a:spcPct val="0"/>
                </a:spcBef>
                <a:buFontTx/>
                <a:buNone/>
              </a:pPr>
              <a:t>53</a:t>
            </a:fld>
            <a:endParaRPr lang="it-IT" altLang="en-US" sz="1400" b="1">
              <a:solidFill>
                <a:srgbClr val="FFFFFF"/>
              </a:solidFill>
            </a:endParaRPr>
          </a:p>
        </p:txBody>
      </p:sp>
      <p:pic>
        <p:nvPicPr>
          <p:cNvPr id="187395" name="Immagine 5">
            <a:extLst>
              <a:ext uri="{FF2B5EF4-FFF2-40B4-BE49-F238E27FC236}">
                <a16:creationId xmlns:a16="http://schemas.microsoft.com/office/drawing/2014/main" id="{5367B99B-7846-48FA-7E0B-94153724289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4813" y="549275"/>
            <a:ext cx="8334375" cy="44688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E7756F76-E342-1042-BD9F-C3265B899F2D}"/>
              </a:ext>
            </a:extLst>
          </p:cNvPr>
          <p:cNvSpPr txBox="1"/>
          <p:nvPr/>
        </p:nvSpPr>
        <p:spPr>
          <a:xfrm flipH="1">
            <a:off x="900113" y="5367338"/>
            <a:ext cx="7194550" cy="646112"/>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1935 - </a:t>
            </a:r>
            <a:r>
              <a:rPr lang="en-US" b="1" dirty="0" err="1">
                <a:solidFill>
                  <a:schemeClr val="accent4">
                    <a:lumMod val="10000"/>
                  </a:schemeClr>
                </a:solidFill>
              </a:rPr>
              <a:t>Talbiya</a:t>
            </a:r>
            <a:r>
              <a:rPr lang="en-US" b="1" dirty="0">
                <a:solidFill>
                  <a:schemeClr val="accent4">
                    <a:lumMod val="10000"/>
                  </a:schemeClr>
                </a:solidFill>
              </a:rPr>
              <a:t>. </a:t>
            </a:r>
            <a:r>
              <a:rPr lang="it-CH" b="1" dirty="0">
                <a:solidFill>
                  <a:schemeClr val="accent4">
                    <a:lumMod val="10000"/>
                  </a:schemeClr>
                </a:solidFill>
              </a:rPr>
              <a:t>Questo sobborgo di Gerusalemme di una ricca comunità arabo-cristiana, è stato usurpato dai sionisti nel 1948</a:t>
            </a:r>
            <a:endParaRPr lang="en-US" b="1" dirty="0">
              <a:solidFill>
                <a:schemeClr val="accent4">
                  <a:lumMod val="10000"/>
                </a:schemeClr>
              </a:solidFill>
            </a:endParaRPr>
          </a:p>
        </p:txBody>
      </p:sp>
      <p:sp>
        <p:nvSpPr>
          <p:cNvPr id="187397" name="Rettangolo 5">
            <a:extLst>
              <a:ext uri="{FF2B5EF4-FFF2-40B4-BE49-F238E27FC236}">
                <a16:creationId xmlns:a16="http://schemas.microsoft.com/office/drawing/2014/main" id="{47E5579A-420B-A625-DD24-F4B822D0BF4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87398" name="CasellaDiTesto 1">
            <a:extLst>
              <a:ext uri="{FF2B5EF4-FFF2-40B4-BE49-F238E27FC236}">
                <a16:creationId xmlns:a16="http://schemas.microsoft.com/office/drawing/2014/main" id="{AD8E13E3-96BF-0700-EE41-267E7ED24400}"/>
              </a:ext>
            </a:extLst>
          </p:cNvPr>
          <p:cNvSpPr txBox="1">
            <a:spLocks noChangeArrowheads="1"/>
          </p:cNvSpPr>
          <p:nvPr/>
        </p:nvSpPr>
        <p:spPr bwMode="auto">
          <a:xfrm>
            <a:off x="1619250" y="6073775"/>
            <a:ext cx="60483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La propaganda sionista afferma che i Palestinesi vivevano sotto le tende. </a:t>
            </a:r>
          </a:p>
        </p:txBody>
      </p:sp>
      <p:sp>
        <p:nvSpPr>
          <p:cNvPr id="2" name="Rettangolo 1">
            <a:extLst>
              <a:ext uri="{FF2B5EF4-FFF2-40B4-BE49-F238E27FC236}">
                <a16:creationId xmlns:a16="http://schemas.microsoft.com/office/drawing/2014/main" id="{24C9B8BF-78B4-0177-3C91-2C74F6FB1E0C}"/>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a:extLst>
              <a:ext uri="{FF2B5EF4-FFF2-40B4-BE49-F238E27FC236}">
                <a16:creationId xmlns:a16="http://schemas.microsoft.com/office/drawing/2014/main" id="{F495B9E9-8098-3704-50DB-85E8DCAA9C21}"/>
              </a:ext>
            </a:extLst>
          </p:cNvPr>
          <p:cNvPicPr>
            <a:picLocks noChangeAspect="1" noChangeArrowheads="1"/>
          </p:cNvPicPr>
          <p:nvPr/>
        </p:nvPicPr>
        <p:blipFill>
          <a:blip r:embed="rId3"/>
          <a:srcRect/>
          <a:stretch>
            <a:fillRect/>
          </a:stretch>
        </p:blipFill>
        <p:spPr bwMode="auto">
          <a:xfrm>
            <a:off x="250825" y="188913"/>
            <a:ext cx="3384550" cy="1414462"/>
          </a:xfrm>
          <a:prstGeom prst="rect">
            <a:avLst/>
          </a:prstGeom>
          <a:ln>
            <a:noFill/>
          </a:ln>
          <a:effectLst>
            <a:outerShdw blurRad="292100" dist="139700" dir="2700000" algn="tl" rotWithShape="0">
              <a:srgbClr val="333333">
                <a:alpha val="65000"/>
              </a:srgbClr>
            </a:outerShdw>
          </a:effectLst>
        </p:spPr>
      </p:pic>
      <p:sp>
        <p:nvSpPr>
          <p:cNvPr id="206851" name="Text Box 3">
            <a:extLst>
              <a:ext uri="{FF2B5EF4-FFF2-40B4-BE49-F238E27FC236}">
                <a16:creationId xmlns:a16="http://schemas.microsoft.com/office/drawing/2014/main" id="{9B8A4DB0-58B1-D7CB-D114-FF0E97431801}"/>
              </a:ext>
            </a:extLst>
          </p:cNvPr>
          <p:cNvSpPr txBox="1">
            <a:spLocks noChangeArrowheads="1"/>
          </p:cNvSpPr>
          <p:nvPr/>
        </p:nvSpPr>
        <p:spPr bwMode="auto">
          <a:xfrm>
            <a:off x="261938" y="2038350"/>
            <a:ext cx="3168650" cy="1954213"/>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1949</a:t>
            </a:r>
            <a:r>
              <a:rPr lang="fr-CH" altLang="it-CH" sz="2400" b="1" dirty="0">
                <a:solidFill>
                  <a:schemeClr val="accent4">
                    <a:lumMod val="10000"/>
                  </a:schemeClr>
                </a:solidFill>
              </a:rPr>
              <a:t> L’ONU </a:t>
            </a:r>
            <a:r>
              <a:rPr lang="fr-CH" altLang="it-CH" sz="2400" b="1" dirty="0" err="1">
                <a:solidFill>
                  <a:schemeClr val="accent4">
                    <a:lumMod val="10000"/>
                  </a:schemeClr>
                </a:solidFill>
              </a:rPr>
              <a:t>crea</a:t>
            </a:r>
            <a:r>
              <a:rPr lang="fr-CH" altLang="it-CH" sz="2400" b="1" dirty="0">
                <a:solidFill>
                  <a:schemeClr val="accent4">
                    <a:lumMod val="10000"/>
                  </a:schemeClr>
                </a:solidFill>
              </a:rPr>
              <a:t> l’UNRWA, </a:t>
            </a:r>
            <a:r>
              <a:rPr lang="fr-CH" altLang="it-CH" sz="2400" b="1" dirty="0" err="1">
                <a:solidFill>
                  <a:schemeClr val="accent4">
                    <a:lumMod val="10000"/>
                  </a:schemeClr>
                </a:solidFill>
              </a:rPr>
              <a:t>agenzia</a:t>
            </a:r>
            <a:r>
              <a:rPr lang="fr-CH" altLang="it-CH" sz="2400" b="1" dirty="0">
                <a:solidFill>
                  <a:schemeClr val="accent4">
                    <a:lumMod val="10000"/>
                  </a:schemeClr>
                </a:solidFill>
              </a:rPr>
              <a:t> per l’</a:t>
            </a:r>
            <a:r>
              <a:rPr lang="fr-CH" altLang="it-CH" sz="2400" b="1" dirty="0" err="1">
                <a:solidFill>
                  <a:schemeClr val="accent4">
                    <a:lumMod val="10000"/>
                  </a:schemeClr>
                </a:solidFill>
              </a:rPr>
              <a:t>aiuto</a:t>
            </a:r>
            <a:r>
              <a:rPr lang="fr-CH" altLang="it-CH" sz="2400" b="1" dirty="0">
                <a:solidFill>
                  <a:schemeClr val="accent4">
                    <a:lumMod val="10000"/>
                  </a:schemeClr>
                </a:solidFill>
              </a:rPr>
              <a:t> ai </a:t>
            </a:r>
            <a:r>
              <a:rPr lang="fr-CH" altLang="it-CH" sz="2400" b="1" dirty="0" err="1">
                <a:solidFill>
                  <a:schemeClr val="accent4">
                    <a:lumMod val="10000"/>
                  </a:schemeClr>
                </a:solidFill>
              </a:rPr>
              <a:t>profughi</a:t>
            </a:r>
            <a:r>
              <a:rPr lang="fr-CH" altLang="it-CH" sz="2400" b="1" dirty="0">
                <a:solidFill>
                  <a:schemeClr val="accent4">
                    <a:lumMod val="10000"/>
                  </a:schemeClr>
                </a:solidFill>
              </a:rPr>
              <a:t> palestinesi.</a:t>
            </a:r>
          </a:p>
          <a:p>
            <a:pPr algn="ctr" eaLnBrk="1" hangingPunct="1">
              <a:spcBef>
                <a:spcPct val="50000"/>
              </a:spcBef>
              <a:buFontTx/>
              <a:buNone/>
              <a:defRPr/>
            </a:pPr>
            <a:r>
              <a:rPr lang="fr-CH" altLang="it-CH" sz="1400" b="1" dirty="0">
                <a:solidFill>
                  <a:schemeClr val="accent4">
                    <a:lumMod val="10000"/>
                  </a:schemeClr>
                </a:solidFill>
              </a:rPr>
              <a:t>L’UNRWA </a:t>
            </a:r>
            <a:r>
              <a:rPr lang="fr-CH" altLang="it-CH" sz="1400" b="1" dirty="0" err="1">
                <a:solidFill>
                  <a:schemeClr val="accent4">
                    <a:lumMod val="10000"/>
                  </a:schemeClr>
                </a:solidFill>
              </a:rPr>
              <a:t>inizia</a:t>
            </a:r>
            <a:r>
              <a:rPr lang="fr-CH" altLang="it-CH" sz="1400" b="1" dirty="0">
                <a:solidFill>
                  <a:schemeClr val="accent4">
                    <a:lumMod val="10000"/>
                  </a:schemeClr>
                </a:solidFill>
              </a:rPr>
              <a:t> l’</a:t>
            </a:r>
            <a:r>
              <a:rPr lang="fr-CH" altLang="it-CH" sz="1400" b="1" dirty="0" err="1">
                <a:solidFill>
                  <a:schemeClr val="accent4">
                    <a:lumMod val="10000"/>
                  </a:schemeClr>
                </a:solidFill>
              </a:rPr>
              <a:t>attività</a:t>
            </a:r>
            <a:r>
              <a:rPr lang="fr-CH" altLang="it-CH" sz="1400" b="1" dirty="0">
                <a:solidFill>
                  <a:schemeClr val="accent4">
                    <a:lumMod val="10000"/>
                  </a:schemeClr>
                </a:solidFill>
              </a:rPr>
              <a:t> </a:t>
            </a:r>
            <a:r>
              <a:rPr lang="fr-CH" altLang="it-CH" sz="1400" b="1" dirty="0" err="1">
                <a:solidFill>
                  <a:schemeClr val="accent4">
                    <a:lumMod val="10000"/>
                  </a:schemeClr>
                </a:solidFill>
              </a:rPr>
              <a:t>nel</a:t>
            </a:r>
            <a:r>
              <a:rPr lang="fr-CH" altLang="it-CH" sz="1400" b="1" dirty="0">
                <a:solidFill>
                  <a:schemeClr val="accent4">
                    <a:lumMod val="10000"/>
                  </a:schemeClr>
                </a:solidFill>
              </a:rPr>
              <a:t> 1950</a:t>
            </a:r>
            <a:endParaRPr lang="it-IT" altLang="it-CH" sz="2400" b="1" dirty="0">
              <a:solidFill>
                <a:schemeClr val="accent4">
                  <a:lumMod val="10000"/>
                </a:schemeClr>
              </a:solidFill>
            </a:endParaRPr>
          </a:p>
        </p:txBody>
      </p:sp>
      <p:pic>
        <p:nvPicPr>
          <p:cNvPr id="161797" name="Picture 4">
            <a:extLst>
              <a:ext uri="{FF2B5EF4-FFF2-40B4-BE49-F238E27FC236}">
                <a16:creationId xmlns:a16="http://schemas.microsoft.com/office/drawing/2014/main" id="{5E5B49A6-F2D9-55D1-2165-C4C8D2400707}"/>
              </a:ext>
            </a:extLst>
          </p:cNvPr>
          <p:cNvPicPr>
            <a:picLocks noChangeAspect="1" noChangeArrowheads="1"/>
          </p:cNvPicPr>
          <p:nvPr/>
        </p:nvPicPr>
        <p:blipFill>
          <a:blip r:embed="rId4">
            <a:lum bright="-10000" contrast="10000"/>
          </a:blip>
          <a:srcRect/>
          <a:stretch>
            <a:fillRect/>
          </a:stretch>
        </p:blipFill>
        <p:spPr bwMode="auto">
          <a:xfrm>
            <a:off x="6011863" y="2492375"/>
            <a:ext cx="2952750" cy="21351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8" name="Picture 5">
            <a:extLst>
              <a:ext uri="{FF2B5EF4-FFF2-40B4-BE49-F238E27FC236}">
                <a16:creationId xmlns:a16="http://schemas.microsoft.com/office/drawing/2014/main" id="{D77E2DAC-3268-0B50-1C2E-F7681CD934FF}"/>
              </a:ext>
            </a:extLst>
          </p:cNvPr>
          <p:cNvPicPr>
            <a:picLocks noChangeAspect="1" noChangeArrowheads="1"/>
          </p:cNvPicPr>
          <p:nvPr/>
        </p:nvPicPr>
        <p:blipFill>
          <a:blip r:embed="rId5">
            <a:lum bright="-10000" contrast="10000"/>
          </a:blip>
          <a:srcRect/>
          <a:stretch>
            <a:fillRect/>
          </a:stretch>
        </p:blipFill>
        <p:spPr bwMode="auto">
          <a:xfrm>
            <a:off x="3059113" y="4724400"/>
            <a:ext cx="2808287" cy="19827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799" name="Picture 6">
            <a:extLst>
              <a:ext uri="{FF2B5EF4-FFF2-40B4-BE49-F238E27FC236}">
                <a16:creationId xmlns:a16="http://schemas.microsoft.com/office/drawing/2014/main" id="{D6B93399-D888-483F-3F63-2B0B49A147D1}"/>
              </a:ext>
            </a:extLst>
          </p:cNvPr>
          <p:cNvPicPr>
            <a:picLocks noChangeAspect="1" noChangeArrowheads="1"/>
          </p:cNvPicPr>
          <p:nvPr/>
        </p:nvPicPr>
        <p:blipFill>
          <a:blip r:embed="rId6">
            <a:lum bright="-10000" contrast="10000"/>
          </a:blip>
          <a:srcRect/>
          <a:stretch>
            <a:fillRect/>
          </a:stretch>
        </p:blipFill>
        <p:spPr bwMode="auto">
          <a:xfrm>
            <a:off x="179388" y="4724400"/>
            <a:ext cx="2808287" cy="19843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0" name="Picture 7">
            <a:extLst>
              <a:ext uri="{FF2B5EF4-FFF2-40B4-BE49-F238E27FC236}">
                <a16:creationId xmlns:a16="http://schemas.microsoft.com/office/drawing/2014/main" id="{4721AF0B-164C-7B93-F8D5-12C8FC0C255D}"/>
              </a:ext>
            </a:extLst>
          </p:cNvPr>
          <p:cNvPicPr>
            <a:picLocks noChangeAspect="1" noChangeArrowheads="1"/>
          </p:cNvPicPr>
          <p:nvPr/>
        </p:nvPicPr>
        <p:blipFill>
          <a:blip r:embed="rId7">
            <a:lum bright="-10000" contrast="10000"/>
          </a:blip>
          <a:srcRect/>
          <a:stretch>
            <a:fillRect/>
          </a:stretch>
        </p:blipFill>
        <p:spPr bwMode="auto">
          <a:xfrm>
            <a:off x="3744913" y="1733550"/>
            <a:ext cx="2122487" cy="28908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1" name="Picture 8" descr="unwra fornisce acqua">
            <a:extLst>
              <a:ext uri="{FF2B5EF4-FFF2-40B4-BE49-F238E27FC236}">
                <a16:creationId xmlns:a16="http://schemas.microsoft.com/office/drawing/2014/main" id="{97AE8A34-0660-7866-1235-582A48786F04}"/>
              </a:ext>
            </a:extLst>
          </p:cNvPr>
          <p:cNvPicPr>
            <a:picLocks noChangeAspect="1" noChangeArrowheads="1"/>
          </p:cNvPicPr>
          <p:nvPr/>
        </p:nvPicPr>
        <p:blipFill>
          <a:blip r:embed="rId8">
            <a:lum bright="-10000" contrast="10000"/>
          </a:blip>
          <a:srcRect/>
          <a:stretch>
            <a:fillRect/>
          </a:stretch>
        </p:blipFill>
        <p:spPr bwMode="auto">
          <a:xfrm>
            <a:off x="6011863" y="188913"/>
            <a:ext cx="2952750" cy="22336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2" name="Picture 9" descr="rj-wadidleil-32">
            <a:extLst>
              <a:ext uri="{FF2B5EF4-FFF2-40B4-BE49-F238E27FC236}">
                <a16:creationId xmlns:a16="http://schemas.microsoft.com/office/drawing/2014/main" id="{E0853C81-3329-2168-D071-94901DB2D1C8}"/>
              </a:ext>
            </a:extLst>
          </p:cNvPr>
          <p:cNvPicPr>
            <a:picLocks noChangeAspect="1" noChangeArrowheads="1"/>
          </p:cNvPicPr>
          <p:nvPr/>
        </p:nvPicPr>
        <p:blipFill>
          <a:blip r:embed="rId9">
            <a:lum bright="-10000" contrast="10000"/>
          </a:blip>
          <a:srcRect/>
          <a:stretch>
            <a:fillRect/>
          </a:stretch>
        </p:blipFill>
        <p:spPr bwMode="auto">
          <a:xfrm>
            <a:off x="6011863" y="4697413"/>
            <a:ext cx="2952750" cy="20335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61803" name="Picture 11" descr="C:\Users\Enrico\Desktop\El Sultan camp jpeg.jpg">
            <a:extLst>
              <a:ext uri="{FF2B5EF4-FFF2-40B4-BE49-F238E27FC236}">
                <a16:creationId xmlns:a16="http://schemas.microsoft.com/office/drawing/2014/main" id="{4E66C278-EB75-8182-3B76-18C0155EC3BE}"/>
              </a:ext>
            </a:extLst>
          </p:cNvPr>
          <p:cNvPicPr>
            <a:picLocks noChangeAspect="1" noChangeArrowheads="1"/>
          </p:cNvPicPr>
          <p:nvPr/>
        </p:nvPicPr>
        <p:blipFill>
          <a:blip r:embed="rId10"/>
          <a:srcRect/>
          <a:stretch>
            <a:fillRect/>
          </a:stretch>
        </p:blipFill>
        <p:spPr bwMode="auto">
          <a:xfrm>
            <a:off x="3744913" y="190500"/>
            <a:ext cx="2122487" cy="14128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189451" name="Slide Number Placeholder 3">
            <a:extLst>
              <a:ext uri="{FF2B5EF4-FFF2-40B4-BE49-F238E27FC236}">
                <a16:creationId xmlns:a16="http://schemas.microsoft.com/office/drawing/2014/main" id="{D4DEC7E9-1FF3-110B-8213-3A4C28C44F15}"/>
              </a:ext>
            </a:extLst>
          </p:cNvPr>
          <p:cNvSpPr>
            <a:spLocks noGrp="1"/>
          </p:cNvSpPr>
          <p:nvPr>
            <p:ph type="sldNum" sz="quarter" idx="12"/>
          </p:nvPr>
        </p:nvSpPr>
        <p:spPr>
          <a:xfrm>
            <a:off x="1727200" y="4178300"/>
            <a:ext cx="431800" cy="360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D4B6CA1-0DB0-429A-AB04-5D970E8E61E3}" type="slidenum">
              <a:rPr lang="it-IT" altLang="it-CH" sz="1400" b="1" smtClean="0">
                <a:solidFill>
                  <a:srgbClr val="FFFFFF"/>
                </a:solidFill>
              </a:rPr>
              <a:pPr>
                <a:spcBef>
                  <a:spcPct val="0"/>
                </a:spcBef>
                <a:buFontTx/>
                <a:buNone/>
              </a:pPr>
              <a:t>54</a:t>
            </a:fld>
            <a:endParaRPr lang="it-IT" altLang="it-CH" sz="1400" b="1">
              <a:solidFill>
                <a:srgbClr val="FFFFFF"/>
              </a:solidFill>
            </a:endParaRPr>
          </a:p>
        </p:txBody>
      </p:sp>
      <p:sp>
        <p:nvSpPr>
          <p:cNvPr id="2" name="Rettangolo 1">
            <a:extLst>
              <a:ext uri="{FF2B5EF4-FFF2-40B4-BE49-F238E27FC236}">
                <a16:creationId xmlns:a16="http://schemas.microsoft.com/office/drawing/2014/main" id="{BC72AB10-0540-C7EC-6528-67A7BD3E696B}"/>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Slide Number Placeholder 3">
            <a:extLst>
              <a:ext uri="{FF2B5EF4-FFF2-40B4-BE49-F238E27FC236}">
                <a16:creationId xmlns:a16="http://schemas.microsoft.com/office/drawing/2014/main" id="{7713EE07-BFCC-ABEF-A9EB-5740C6953AC8}"/>
              </a:ext>
            </a:extLst>
          </p:cNvPr>
          <p:cNvSpPr>
            <a:spLocks noGrp="1"/>
          </p:cNvSpPr>
          <p:nvPr>
            <p:ph type="sldNum" sz="quarter" idx="12"/>
          </p:nvPr>
        </p:nvSpPr>
        <p:spPr>
          <a:xfrm>
            <a:off x="8150225" y="6202363"/>
            <a:ext cx="627063" cy="29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FCAA2486-D933-4B66-9F7B-C77FF469FAAC}" type="slidenum">
              <a:rPr lang="it-IT" altLang="it-CH" sz="1400" b="1" smtClean="0"/>
              <a:pPr>
                <a:spcBef>
                  <a:spcPct val="0"/>
                </a:spcBef>
                <a:buFontTx/>
                <a:buNone/>
              </a:pPr>
              <a:t>55</a:t>
            </a:fld>
            <a:endParaRPr lang="it-IT" altLang="it-CH" sz="1400" b="1"/>
          </a:p>
        </p:txBody>
      </p:sp>
      <p:sp>
        <p:nvSpPr>
          <p:cNvPr id="198660" name="Text Box 3">
            <a:extLst>
              <a:ext uri="{FF2B5EF4-FFF2-40B4-BE49-F238E27FC236}">
                <a16:creationId xmlns:a16="http://schemas.microsoft.com/office/drawing/2014/main" id="{7E784DB2-C590-6EED-3EEB-A6500F3E5C31}"/>
              </a:ext>
            </a:extLst>
          </p:cNvPr>
          <p:cNvSpPr txBox="1">
            <a:spLocks noChangeArrowheads="1"/>
          </p:cNvSpPr>
          <p:nvPr/>
        </p:nvSpPr>
        <p:spPr bwMode="auto">
          <a:xfrm>
            <a:off x="4981575" y="1042988"/>
            <a:ext cx="3168650" cy="738187"/>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800" b="1" dirty="0">
                <a:solidFill>
                  <a:schemeClr val="accent4">
                    <a:lumMod val="10000"/>
                  </a:schemeClr>
                </a:solidFill>
              </a:rPr>
              <a:t>Yasser Arafat</a:t>
            </a:r>
            <a:r>
              <a:rPr lang="it-IT" altLang="it-CH" sz="2400" b="1" dirty="0">
                <a:solidFill>
                  <a:schemeClr val="accent4">
                    <a:lumMod val="10000"/>
                  </a:schemeClr>
                </a:solidFill>
                <a:latin typeface="Bookman Old Style" panose="02050604050505020204" pitchFamily="18" charset="0"/>
              </a:rPr>
              <a:t> </a:t>
            </a:r>
            <a:r>
              <a:rPr lang="it-IT" altLang="it-CH" sz="1400" b="1" dirty="0">
                <a:solidFill>
                  <a:schemeClr val="accent4">
                    <a:lumMod val="10000"/>
                  </a:schemeClr>
                </a:solidFill>
              </a:rPr>
              <a:t>(carismatico dirigente palestinese)</a:t>
            </a:r>
            <a:endParaRPr lang="fr-CH" altLang="it-CH" sz="1400" b="1" dirty="0">
              <a:solidFill>
                <a:schemeClr val="accent4">
                  <a:lumMod val="10000"/>
                </a:schemeClr>
              </a:solidFill>
            </a:endParaRPr>
          </a:p>
        </p:txBody>
      </p:sp>
      <p:pic>
        <p:nvPicPr>
          <p:cNvPr id="157701" name="Picture 4" descr="Y Arafat">
            <a:extLst>
              <a:ext uri="{FF2B5EF4-FFF2-40B4-BE49-F238E27FC236}">
                <a16:creationId xmlns:a16="http://schemas.microsoft.com/office/drawing/2014/main" id="{471089D3-1DF6-006A-1835-19385083437A}"/>
              </a:ext>
            </a:extLst>
          </p:cNvPr>
          <p:cNvPicPr>
            <a:picLocks noChangeAspect="1" noChangeArrowheads="1"/>
          </p:cNvPicPr>
          <p:nvPr/>
        </p:nvPicPr>
        <p:blipFill>
          <a:blip r:embed="rId4">
            <a:lum bright="-10000" contrast="10000"/>
          </a:blip>
          <a:srcRect/>
          <a:stretch>
            <a:fillRect/>
          </a:stretch>
        </p:blipFill>
        <p:spPr bwMode="auto">
          <a:xfrm>
            <a:off x="1046163" y="765175"/>
            <a:ext cx="3529012"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191493" name="CasellaDiTesto 1">
            <a:extLst>
              <a:ext uri="{FF2B5EF4-FFF2-40B4-BE49-F238E27FC236}">
                <a16:creationId xmlns:a16="http://schemas.microsoft.com/office/drawing/2014/main" id="{56506F27-F81C-D70A-A87E-F0BD17ACAAAC}"/>
              </a:ext>
            </a:extLst>
          </p:cNvPr>
          <p:cNvSpPr txBox="1">
            <a:spLocks noChangeArrowheads="1"/>
          </p:cNvSpPr>
          <p:nvPr/>
        </p:nvSpPr>
        <p:spPr bwMode="auto">
          <a:xfrm>
            <a:off x="4897438" y="2565400"/>
            <a:ext cx="33369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Fonda il partito Fatah</a:t>
            </a:r>
          </a:p>
          <a:p>
            <a:pPr>
              <a:spcBef>
                <a:spcPct val="0"/>
              </a:spcBef>
              <a:buFontTx/>
              <a:buNone/>
            </a:pPr>
            <a:endParaRPr lang="en-US" altLang="en-US" sz="1800"/>
          </a:p>
          <a:p>
            <a:pPr>
              <a:spcBef>
                <a:spcPct val="0"/>
              </a:spcBef>
              <a:buFontTx/>
              <a:buNone/>
            </a:pPr>
            <a:r>
              <a:rPr lang="en-US" altLang="en-US" sz="1800"/>
              <a:t>Presidente dell’OLP,  Organizzazione per la Liberazione della Palestina</a:t>
            </a:r>
          </a:p>
          <a:p>
            <a:pPr>
              <a:spcBef>
                <a:spcPct val="0"/>
              </a:spcBef>
              <a:buFontTx/>
              <a:buNone/>
            </a:pPr>
            <a:endParaRPr lang="en-US" altLang="en-US" sz="1800"/>
          </a:p>
          <a:p>
            <a:pPr>
              <a:spcBef>
                <a:spcPct val="0"/>
              </a:spcBef>
              <a:buFontTx/>
              <a:buNone/>
            </a:pPr>
            <a:r>
              <a:rPr lang="en-US" altLang="en-US" sz="1800"/>
              <a:t>Primo presidente dell’Autorità Nazionale Palestinese</a:t>
            </a:r>
          </a:p>
          <a:p>
            <a:pPr>
              <a:spcBef>
                <a:spcPct val="0"/>
              </a:spcBef>
              <a:buFontTx/>
              <a:buNone/>
            </a:pPr>
            <a:endParaRPr lang="en-US" altLang="en-US" sz="1800"/>
          </a:p>
          <a:p>
            <a:pPr>
              <a:spcBef>
                <a:spcPct val="0"/>
              </a:spcBef>
              <a:buFontTx/>
              <a:buNone/>
            </a:pPr>
            <a:r>
              <a:rPr lang="en-US" altLang="en-US" sz="1800"/>
              <a:t>Premio Nobel per la pace </a:t>
            </a:r>
          </a:p>
          <a:p>
            <a:pPr>
              <a:spcBef>
                <a:spcPct val="0"/>
              </a:spcBef>
              <a:buFontTx/>
              <a:buNone/>
            </a:pPr>
            <a:r>
              <a:rPr lang="en-US" altLang="en-US" sz="1800"/>
              <a:t>(assieme a Rabin)</a:t>
            </a:r>
          </a:p>
        </p:txBody>
      </p:sp>
      <p:sp>
        <p:nvSpPr>
          <p:cNvPr id="2" name="Rettangolo 1">
            <a:extLst>
              <a:ext uri="{FF2B5EF4-FFF2-40B4-BE49-F238E27FC236}">
                <a16:creationId xmlns:a16="http://schemas.microsoft.com/office/drawing/2014/main" id="{53E0B841-E2B2-6331-061B-205603D6169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dk2" tx1="lt1" bg2="dk1"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Number Placeholder 3">
            <a:extLst>
              <a:ext uri="{FF2B5EF4-FFF2-40B4-BE49-F238E27FC236}">
                <a16:creationId xmlns:a16="http://schemas.microsoft.com/office/drawing/2014/main" id="{2D963493-3D71-789C-CB2E-C656D721C9C5}"/>
              </a:ext>
            </a:extLst>
          </p:cNvPr>
          <p:cNvSpPr>
            <a:spLocks noGrp="1"/>
          </p:cNvSpPr>
          <p:nvPr>
            <p:ph type="sldNum" sz="quarter" idx="12"/>
          </p:nvPr>
        </p:nvSpPr>
        <p:spPr>
          <a:xfrm>
            <a:off x="8093075" y="5775325"/>
            <a:ext cx="517525" cy="368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C653568-4736-49D2-B95F-3847B9D9E4B9}" type="slidenum">
              <a:rPr lang="it-IT" altLang="it-CH" sz="1400" smtClean="0">
                <a:solidFill>
                  <a:srgbClr val="FFFFFF"/>
                </a:solidFill>
              </a:rPr>
              <a:pPr>
                <a:spcBef>
                  <a:spcPct val="0"/>
                </a:spcBef>
                <a:buFontTx/>
                <a:buNone/>
              </a:pPr>
              <a:t>56</a:t>
            </a:fld>
            <a:endParaRPr lang="it-IT" altLang="it-CH" sz="1400">
              <a:solidFill>
                <a:srgbClr val="FFFFFF"/>
              </a:solidFill>
            </a:endParaRPr>
          </a:p>
        </p:txBody>
      </p:sp>
      <p:pic>
        <p:nvPicPr>
          <p:cNvPr id="164867" name="Picture 2" descr="religione0002">
            <a:extLst>
              <a:ext uri="{FF2B5EF4-FFF2-40B4-BE49-F238E27FC236}">
                <a16:creationId xmlns:a16="http://schemas.microsoft.com/office/drawing/2014/main" id="{AB3356B7-36C3-C21A-24AA-52B4C0AB2160}"/>
              </a:ext>
            </a:extLst>
          </p:cNvPr>
          <p:cNvPicPr>
            <a:picLocks noChangeAspect="1" noChangeArrowheads="1"/>
          </p:cNvPicPr>
          <p:nvPr/>
        </p:nvPicPr>
        <p:blipFill>
          <a:blip r:embed="rId3"/>
          <a:srcRect/>
          <a:stretch>
            <a:fillRect/>
          </a:stretch>
        </p:blipFill>
        <p:spPr bwMode="auto">
          <a:xfrm>
            <a:off x="684213" y="419100"/>
            <a:ext cx="7667625" cy="5026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2996" name="Text Box 3">
            <a:extLst>
              <a:ext uri="{FF2B5EF4-FFF2-40B4-BE49-F238E27FC236}">
                <a16:creationId xmlns:a16="http://schemas.microsoft.com/office/drawing/2014/main" id="{B941FEFB-44B6-4953-B26D-71269AD39E21}"/>
              </a:ext>
            </a:extLst>
          </p:cNvPr>
          <p:cNvSpPr txBox="1">
            <a:spLocks noChangeArrowheads="1"/>
          </p:cNvSpPr>
          <p:nvPr/>
        </p:nvSpPr>
        <p:spPr bwMode="auto">
          <a:xfrm>
            <a:off x="666750" y="5713413"/>
            <a:ext cx="7485063" cy="400050"/>
          </a:xfrm>
          <a:prstGeom prst="rect">
            <a:avLst/>
          </a:prstGeom>
          <a:solidFill>
            <a:srgbClr val="FFFF00"/>
          </a:solidFill>
          <a:ln w="19050">
            <a:solidFill>
              <a:schemeClr val="accent4">
                <a:lumMod val="10000"/>
              </a:schemeClr>
            </a:solidFill>
          </a:ln>
        </p:spPr>
        <p:txBody>
          <a:bodyPr>
            <a:spAutoFit/>
          </a:bodyPr>
          <a:lstStyle>
            <a:lvl1pPr marL="1619250" indent="-16192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1950 - 1970</a:t>
            </a:r>
            <a:r>
              <a:rPr lang="fr-CH" altLang="it-CH" sz="1800" b="1" dirty="0">
                <a:solidFill>
                  <a:schemeClr val="accent4">
                    <a:lumMod val="10000"/>
                  </a:schemeClr>
                </a:solidFill>
              </a:rPr>
              <a:t>   La </a:t>
            </a:r>
            <a:r>
              <a:rPr lang="fr-CH" altLang="it-CH" sz="1800" b="1" dirty="0" err="1">
                <a:solidFill>
                  <a:schemeClr val="accent4">
                    <a:lumMod val="10000"/>
                  </a:schemeClr>
                </a:solidFill>
              </a:rPr>
              <a:t>resistenza</a:t>
            </a:r>
            <a:r>
              <a:rPr lang="fr-CH" altLang="it-CH" sz="1800" b="1" dirty="0">
                <a:solidFill>
                  <a:schemeClr val="accent4">
                    <a:lumMod val="10000"/>
                  </a:schemeClr>
                </a:solidFill>
              </a:rPr>
              <a:t> </a:t>
            </a:r>
            <a:r>
              <a:rPr lang="fr-CH" altLang="it-CH" sz="1800" b="1" dirty="0" err="1">
                <a:solidFill>
                  <a:schemeClr val="accent4">
                    <a:lumMod val="10000"/>
                  </a:schemeClr>
                </a:solidFill>
              </a:rPr>
              <a:t>palestinese</a:t>
            </a:r>
            <a:r>
              <a:rPr lang="fr-CH" altLang="it-CH" sz="1800" b="1" dirty="0">
                <a:solidFill>
                  <a:schemeClr val="accent4">
                    <a:lumMod val="10000"/>
                  </a:schemeClr>
                </a:solidFill>
              </a:rPr>
              <a:t>. Per </a:t>
            </a:r>
            <a:r>
              <a:rPr lang="fr-CH" altLang="it-CH" sz="1800" b="1" dirty="0" err="1">
                <a:solidFill>
                  <a:schemeClr val="accent4">
                    <a:lumMod val="10000"/>
                  </a:schemeClr>
                </a:solidFill>
              </a:rPr>
              <a:t>Israele</a:t>
            </a:r>
            <a:r>
              <a:rPr lang="fr-CH" altLang="it-CH" sz="1800" b="1" dirty="0">
                <a:solidFill>
                  <a:schemeClr val="accent4">
                    <a:lumMod val="10000"/>
                  </a:schemeClr>
                </a:solidFill>
              </a:rPr>
              <a:t> è «</a:t>
            </a:r>
            <a:r>
              <a:rPr lang="fr-CH" altLang="it-CH" sz="1800" b="1" dirty="0" err="1">
                <a:solidFill>
                  <a:schemeClr val="accent4">
                    <a:lumMod val="10000"/>
                  </a:schemeClr>
                </a:solidFill>
              </a:rPr>
              <a:t>terrorismo</a:t>
            </a:r>
            <a:r>
              <a:rPr lang="fr-CH" altLang="it-CH" sz="1800" b="1" dirty="0">
                <a:solidFill>
                  <a:schemeClr val="accent4">
                    <a:lumMod val="10000"/>
                  </a:schemeClr>
                </a:solidFill>
              </a:rPr>
              <a:t>»</a:t>
            </a:r>
            <a:endParaRPr lang="it-IT" altLang="it-CH" sz="1000" b="1" dirty="0">
              <a:solidFill>
                <a:srgbClr val="FFFFFF"/>
              </a:solidFill>
            </a:endParaRPr>
          </a:p>
        </p:txBody>
      </p:sp>
      <p:sp>
        <p:nvSpPr>
          <p:cNvPr id="2" name="Rettangolo 1">
            <a:extLst>
              <a:ext uri="{FF2B5EF4-FFF2-40B4-BE49-F238E27FC236}">
                <a16:creationId xmlns:a16="http://schemas.microsoft.com/office/drawing/2014/main" id="{B0A5D58E-7CD6-78D8-60BB-268FF2AD160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Number Placeholder 3">
            <a:extLst>
              <a:ext uri="{FF2B5EF4-FFF2-40B4-BE49-F238E27FC236}">
                <a16:creationId xmlns:a16="http://schemas.microsoft.com/office/drawing/2014/main" id="{D2C6AF29-F966-9D66-CAF9-588D4F337D19}"/>
              </a:ext>
            </a:extLst>
          </p:cNvPr>
          <p:cNvSpPr>
            <a:spLocks noGrp="1"/>
          </p:cNvSpPr>
          <p:nvPr>
            <p:ph type="sldNum" sz="quarter" idx="12"/>
          </p:nvPr>
        </p:nvSpPr>
        <p:spPr>
          <a:xfrm>
            <a:off x="8229600" y="3122613"/>
            <a:ext cx="5254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70ABAFE-8D1C-410D-9C70-695760119B6D}" type="slidenum">
              <a:rPr lang="it-IT" altLang="it-CH" sz="1400" smtClean="0">
                <a:solidFill>
                  <a:srgbClr val="FFFFFF"/>
                </a:solidFill>
              </a:rPr>
              <a:pPr>
                <a:spcBef>
                  <a:spcPct val="0"/>
                </a:spcBef>
                <a:buFontTx/>
                <a:buNone/>
              </a:pPr>
              <a:t>57</a:t>
            </a:fld>
            <a:endParaRPr lang="it-IT" altLang="it-CH" sz="1400">
              <a:solidFill>
                <a:srgbClr val="FFFFFF"/>
              </a:solidFill>
            </a:endParaRPr>
          </a:p>
        </p:txBody>
      </p:sp>
      <p:pic>
        <p:nvPicPr>
          <p:cNvPr id="183299" name="Picture 2" descr="qibya 14 ott 1953">
            <a:extLst>
              <a:ext uri="{FF2B5EF4-FFF2-40B4-BE49-F238E27FC236}">
                <a16:creationId xmlns:a16="http://schemas.microsoft.com/office/drawing/2014/main" id="{740238BC-3D0F-7971-DDD2-542EC3E2EC94}"/>
              </a:ext>
            </a:extLst>
          </p:cNvPr>
          <p:cNvPicPr>
            <a:picLocks noChangeAspect="1" noChangeArrowheads="1"/>
          </p:cNvPicPr>
          <p:nvPr/>
        </p:nvPicPr>
        <p:blipFill>
          <a:blip r:embed="rId3">
            <a:lum bright="-10000" contrast="10000"/>
          </a:blip>
          <a:srcRect/>
          <a:stretch>
            <a:fillRect/>
          </a:stretch>
        </p:blipFill>
        <p:spPr bwMode="auto">
          <a:xfrm>
            <a:off x="250825" y="3603625"/>
            <a:ext cx="4537075" cy="2989263"/>
          </a:xfrm>
          <a:prstGeom prst="rect">
            <a:avLst/>
          </a:prstGeom>
          <a:ln>
            <a:noFill/>
          </a:ln>
          <a:effectLst>
            <a:outerShdw blurRad="292100" dist="139700" dir="2700000" algn="tl" rotWithShape="0">
              <a:srgbClr val="333333">
                <a:alpha val="65000"/>
              </a:srgbClr>
            </a:outerShdw>
          </a:effectLst>
        </p:spPr>
      </p:pic>
      <p:pic>
        <p:nvPicPr>
          <p:cNvPr id="183300" name="Picture 3" descr="Qibya">
            <a:extLst>
              <a:ext uri="{FF2B5EF4-FFF2-40B4-BE49-F238E27FC236}">
                <a16:creationId xmlns:a16="http://schemas.microsoft.com/office/drawing/2014/main" id="{5AFAD5AB-B7E4-A69B-8F9F-5CC6096577FE}"/>
              </a:ext>
            </a:extLst>
          </p:cNvPr>
          <p:cNvPicPr>
            <a:picLocks noChangeAspect="1" noChangeArrowheads="1"/>
          </p:cNvPicPr>
          <p:nvPr/>
        </p:nvPicPr>
        <p:blipFill>
          <a:blip r:embed="rId4">
            <a:lum bright="-10000" contrast="10000"/>
          </a:blip>
          <a:srcRect/>
          <a:stretch>
            <a:fillRect/>
          </a:stretch>
        </p:blipFill>
        <p:spPr bwMode="auto">
          <a:xfrm>
            <a:off x="5003800" y="4365625"/>
            <a:ext cx="3889375" cy="2251075"/>
          </a:xfrm>
          <a:prstGeom prst="rect">
            <a:avLst/>
          </a:prstGeom>
          <a:ln>
            <a:noFill/>
          </a:ln>
          <a:effectLst>
            <a:outerShdw blurRad="292100" dist="139700" dir="2700000" algn="tl" rotWithShape="0">
              <a:srgbClr val="333333">
                <a:alpha val="65000"/>
              </a:srgbClr>
            </a:outerShdw>
          </a:effectLst>
        </p:spPr>
      </p:pic>
      <p:pic>
        <p:nvPicPr>
          <p:cNvPr id="183301" name="Picture 4" descr="Qibya ditrutta dagli isreliani al comando di ariel sharon">
            <a:extLst>
              <a:ext uri="{FF2B5EF4-FFF2-40B4-BE49-F238E27FC236}">
                <a16:creationId xmlns:a16="http://schemas.microsoft.com/office/drawing/2014/main" id="{AB26DA08-E312-7070-6A07-ABFD79A2914B}"/>
              </a:ext>
            </a:extLst>
          </p:cNvPr>
          <p:cNvPicPr>
            <a:picLocks noChangeAspect="1" noChangeArrowheads="1"/>
          </p:cNvPicPr>
          <p:nvPr/>
        </p:nvPicPr>
        <p:blipFill>
          <a:blip r:embed="rId5">
            <a:lum bright="-10000" contrast="10000"/>
          </a:blip>
          <a:srcRect/>
          <a:stretch>
            <a:fillRect/>
          </a:stretch>
        </p:blipFill>
        <p:spPr bwMode="auto">
          <a:xfrm>
            <a:off x="250825" y="260350"/>
            <a:ext cx="4537075" cy="3117850"/>
          </a:xfrm>
          <a:prstGeom prst="rect">
            <a:avLst/>
          </a:prstGeom>
          <a:ln>
            <a:noFill/>
          </a:ln>
          <a:effectLst>
            <a:outerShdw blurRad="292100" dist="139700" dir="2700000" algn="tl" rotWithShape="0">
              <a:srgbClr val="333333">
                <a:alpha val="65000"/>
              </a:srgbClr>
            </a:outerShdw>
          </a:effectLst>
        </p:spPr>
      </p:pic>
      <p:sp>
        <p:nvSpPr>
          <p:cNvPr id="195590" name="Text Box 5">
            <a:extLst>
              <a:ext uri="{FF2B5EF4-FFF2-40B4-BE49-F238E27FC236}">
                <a16:creationId xmlns:a16="http://schemas.microsoft.com/office/drawing/2014/main" id="{DB7A61B5-E891-2DCC-62B1-8C662FC93FD5}"/>
              </a:ext>
            </a:extLst>
          </p:cNvPr>
          <p:cNvSpPr txBox="1">
            <a:spLocks noChangeArrowheads="1"/>
          </p:cNvSpPr>
          <p:nvPr/>
        </p:nvSpPr>
        <p:spPr bwMode="auto">
          <a:xfrm>
            <a:off x="5364163" y="765175"/>
            <a:ext cx="2808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215047" name="Text Box 6">
            <a:extLst>
              <a:ext uri="{FF2B5EF4-FFF2-40B4-BE49-F238E27FC236}">
                <a16:creationId xmlns:a16="http://schemas.microsoft.com/office/drawing/2014/main" id="{9403A1AB-D753-9BAF-6D55-B24A90C4DE89}"/>
              </a:ext>
            </a:extLst>
          </p:cNvPr>
          <p:cNvSpPr txBox="1">
            <a:spLocks noChangeArrowheads="1"/>
          </p:cNvSpPr>
          <p:nvPr/>
        </p:nvSpPr>
        <p:spPr bwMode="auto">
          <a:xfrm>
            <a:off x="5219700" y="2970213"/>
            <a:ext cx="2952750" cy="6477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a:solidFill>
                  <a:schemeClr val="accent4">
                    <a:lumMod val="10000"/>
                  </a:schemeClr>
                </a:solidFill>
              </a:rPr>
              <a:t>Le </a:t>
            </a:r>
            <a:r>
              <a:rPr lang="fr-CH" altLang="it-CH" sz="1800" b="1" dirty="0" err="1">
                <a:solidFill>
                  <a:schemeClr val="accent4">
                    <a:lumMod val="10000"/>
                  </a:schemeClr>
                </a:solidFill>
              </a:rPr>
              <a:t>sanguinose</a:t>
            </a:r>
            <a:r>
              <a:rPr lang="fr-CH" altLang="it-CH" sz="1800" b="1" dirty="0">
                <a:solidFill>
                  <a:schemeClr val="accent4">
                    <a:lumMod val="10000"/>
                  </a:schemeClr>
                </a:solidFill>
              </a:rPr>
              <a:t>                  </a:t>
            </a:r>
            <a:r>
              <a:rPr lang="fr-CH" altLang="it-CH" sz="1800" b="1" dirty="0" err="1">
                <a:solidFill>
                  <a:schemeClr val="accent4">
                    <a:lumMod val="10000"/>
                  </a:schemeClr>
                </a:solidFill>
              </a:rPr>
              <a:t>rappresaglie</a:t>
            </a:r>
            <a:r>
              <a:rPr lang="fr-CH" altLang="it-CH" sz="1800" b="1" dirty="0">
                <a:solidFill>
                  <a:schemeClr val="accent4">
                    <a:lumMod val="10000"/>
                  </a:schemeClr>
                </a:solidFill>
              </a:rPr>
              <a:t> </a:t>
            </a:r>
            <a:r>
              <a:rPr lang="fr-CH" altLang="it-CH" sz="1800" b="1" dirty="0" err="1">
                <a:solidFill>
                  <a:schemeClr val="accent4">
                    <a:lumMod val="10000"/>
                  </a:schemeClr>
                </a:solidFill>
              </a:rPr>
              <a:t>Israeliane</a:t>
            </a:r>
            <a:endParaRPr lang="it-IT" altLang="it-CH" sz="1800" b="1" dirty="0">
              <a:solidFill>
                <a:schemeClr val="accent4">
                  <a:lumMod val="10000"/>
                </a:schemeClr>
              </a:solidFill>
            </a:endParaRPr>
          </a:p>
        </p:txBody>
      </p:sp>
      <p:sp>
        <p:nvSpPr>
          <p:cNvPr id="195592" name="Text Box 8">
            <a:extLst>
              <a:ext uri="{FF2B5EF4-FFF2-40B4-BE49-F238E27FC236}">
                <a16:creationId xmlns:a16="http://schemas.microsoft.com/office/drawing/2014/main" id="{140E59B1-4AF5-4F7D-2ABA-2E1455B8FC16}"/>
              </a:ext>
            </a:extLst>
          </p:cNvPr>
          <p:cNvSpPr txBox="1">
            <a:spLocks noChangeArrowheads="1"/>
          </p:cNvSpPr>
          <p:nvPr/>
        </p:nvSpPr>
        <p:spPr bwMode="auto">
          <a:xfrm>
            <a:off x="5472113" y="3843338"/>
            <a:ext cx="2952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FFFFFF"/>
                </a:solidFill>
              </a:rPr>
              <a:t>14-15 ottobre 1953: il massacro di                          Qibya in Giordania</a:t>
            </a:r>
            <a:endParaRPr lang="it-IT" altLang="it-CH" sz="1200" b="1">
              <a:solidFill>
                <a:srgbClr val="FFFFFF"/>
              </a:solidFill>
            </a:endParaRPr>
          </a:p>
        </p:txBody>
      </p:sp>
      <p:pic>
        <p:nvPicPr>
          <p:cNvPr id="183305" name="Picture 9" descr="1955 l'unità 101">
            <a:extLst>
              <a:ext uri="{FF2B5EF4-FFF2-40B4-BE49-F238E27FC236}">
                <a16:creationId xmlns:a16="http://schemas.microsoft.com/office/drawing/2014/main" id="{11C244A8-0C0B-1D7A-C55F-53561AAA625E}"/>
              </a:ext>
            </a:extLst>
          </p:cNvPr>
          <p:cNvPicPr>
            <a:picLocks noChangeAspect="1" noChangeArrowheads="1"/>
          </p:cNvPicPr>
          <p:nvPr/>
        </p:nvPicPr>
        <p:blipFill>
          <a:blip r:embed="rId6"/>
          <a:srcRect/>
          <a:stretch>
            <a:fillRect/>
          </a:stretch>
        </p:blipFill>
        <p:spPr bwMode="auto">
          <a:xfrm>
            <a:off x="5219700" y="260350"/>
            <a:ext cx="3462338" cy="2292350"/>
          </a:xfrm>
          <a:prstGeom prst="rect">
            <a:avLst/>
          </a:prstGeom>
          <a:ln>
            <a:noFill/>
          </a:ln>
          <a:effectLst>
            <a:outerShdw blurRad="292100" dist="139700" dir="2700000" algn="tl" rotWithShape="0">
              <a:srgbClr val="333333">
                <a:alpha val="65000"/>
              </a:srgbClr>
            </a:outerShdw>
          </a:effectLst>
        </p:spPr>
      </p:pic>
      <p:sp>
        <p:nvSpPr>
          <p:cNvPr id="195594" name="Text Box 11">
            <a:extLst>
              <a:ext uri="{FF2B5EF4-FFF2-40B4-BE49-F238E27FC236}">
                <a16:creationId xmlns:a16="http://schemas.microsoft.com/office/drawing/2014/main" id="{53384875-0A01-D8BD-D13A-FFF007421E63}"/>
              </a:ext>
            </a:extLst>
          </p:cNvPr>
          <p:cNvSpPr txBox="1">
            <a:spLocks noChangeArrowheads="1"/>
          </p:cNvSpPr>
          <p:nvPr/>
        </p:nvSpPr>
        <p:spPr bwMode="auto">
          <a:xfrm>
            <a:off x="755650" y="6165850"/>
            <a:ext cx="3455988" cy="3968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Le case di Qibya furono dinamitate malgrado fossero abitate. I morti furono circa 70.</a:t>
            </a:r>
            <a:endParaRPr lang="it-IT" altLang="it-CH" sz="1000" b="1">
              <a:solidFill>
                <a:srgbClr val="000000"/>
              </a:solidFill>
            </a:endParaRPr>
          </a:p>
        </p:txBody>
      </p:sp>
      <p:sp>
        <p:nvSpPr>
          <p:cNvPr id="195595" name="Text Box 12">
            <a:extLst>
              <a:ext uri="{FF2B5EF4-FFF2-40B4-BE49-F238E27FC236}">
                <a16:creationId xmlns:a16="http://schemas.microsoft.com/office/drawing/2014/main" id="{0D54E794-1E95-5C7B-D64D-FBC5305BFFE0}"/>
              </a:ext>
            </a:extLst>
          </p:cNvPr>
          <p:cNvSpPr txBox="1">
            <a:spLocks noChangeArrowheads="1"/>
          </p:cNvSpPr>
          <p:nvPr/>
        </p:nvSpPr>
        <p:spPr bwMode="auto">
          <a:xfrm>
            <a:off x="6804025" y="333375"/>
            <a:ext cx="1800225" cy="274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200" b="1">
                <a:solidFill>
                  <a:srgbClr val="000000"/>
                </a:solidFill>
              </a:rPr>
              <a:t>Membri dell’Unità 101</a:t>
            </a:r>
            <a:endParaRPr lang="it-IT" altLang="it-CH" sz="1200" b="1">
              <a:solidFill>
                <a:srgbClr val="000000"/>
              </a:solidFill>
            </a:endParaRPr>
          </a:p>
        </p:txBody>
      </p:sp>
      <p:sp>
        <p:nvSpPr>
          <p:cNvPr id="2" name="Rettangolo 1">
            <a:extLst>
              <a:ext uri="{FF2B5EF4-FFF2-40B4-BE49-F238E27FC236}">
                <a16:creationId xmlns:a16="http://schemas.microsoft.com/office/drawing/2014/main" id="{ABA71B97-6617-9230-27CE-662EAA65CE4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Number Placeholder 7">
            <a:extLst>
              <a:ext uri="{FF2B5EF4-FFF2-40B4-BE49-F238E27FC236}">
                <a16:creationId xmlns:a16="http://schemas.microsoft.com/office/drawing/2014/main" id="{70DBE14E-05AE-FEE7-10BE-C99CBFE0EA46}"/>
              </a:ext>
            </a:extLst>
          </p:cNvPr>
          <p:cNvSpPr>
            <a:spLocks noGrp="1"/>
          </p:cNvSpPr>
          <p:nvPr>
            <p:ph type="sldNum" sz="quarter" idx="12"/>
          </p:nvPr>
        </p:nvSpPr>
        <p:spPr>
          <a:xfrm>
            <a:off x="4321175" y="6192838"/>
            <a:ext cx="6111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86321F-5B81-49D8-A4EB-4CBCB5B2BF48}" type="slidenum">
              <a:rPr lang="it-IT" altLang="it-CH" sz="1400" smtClean="0">
                <a:solidFill>
                  <a:srgbClr val="FFFFFF"/>
                </a:solidFill>
              </a:rPr>
              <a:pPr>
                <a:spcBef>
                  <a:spcPct val="0"/>
                </a:spcBef>
                <a:buFontTx/>
                <a:buNone/>
              </a:pPr>
              <a:t>58</a:t>
            </a:fld>
            <a:endParaRPr lang="it-IT" altLang="it-CH" sz="1400">
              <a:solidFill>
                <a:srgbClr val="FFFFFF"/>
              </a:solidFill>
            </a:endParaRPr>
          </a:p>
        </p:txBody>
      </p:sp>
      <p:pic>
        <p:nvPicPr>
          <p:cNvPr id="184323" name="Picture 3" descr="250px-Al-Farida,_Lebanon_pre-1967_war">
            <a:extLst>
              <a:ext uri="{FF2B5EF4-FFF2-40B4-BE49-F238E27FC236}">
                <a16:creationId xmlns:a16="http://schemas.microsoft.com/office/drawing/2014/main" id="{1D52D1EE-EEC2-4AFC-1A1B-CE09AF6993DE}"/>
              </a:ext>
            </a:extLst>
          </p:cNvPr>
          <p:cNvPicPr>
            <a:picLocks noGrp="1" noChangeAspect="1" noChangeArrowheads="1"/>
          </p:cNvPicPr>
          <p:nvPr>
            <p:ph sz="quarter" idx="2"/>
          </p:nvPr>
        </p:nvPicPr>
        <p:blipFill>
          <a:blip r:embed="rId3">
            <a:lum bright="-10000" contrast="10000"/>
          </a:blip>
          <a:srcRect/>
          <a:stretch>
            <a:fillRect/>
          </a:stretch>
        </p:blipFill>
        <p:spPr>
          <a:xfrm>
            <a:off x="5338763" y="4340225"/>
            <a:ext cx="3529012" cy="2314575"/>
          </a:xfrm>
          <a:effectLst>
            <a:outerShdw blurRad="292100" dist="139700" dir="2700000" algn="tl" rotWithShape="0">
              <a:srgbClr val="333333">
                <a:alpha val="65000"/>
              </a:srgbClr>
            </a:outerShdw>
          </a:effectLst>
        </p:spPr>
      </p:pic>
      <p:sp>
        <p:nvSpPr>
          <p:cNvPr id="197636" name="Text Box 4">
            <a:extLst>
              <a:ext uri="{FF2B5EF4-FFF2-40B4-BE49-F238E27FC236}">
                <a16:creationId xmlns:a16="http://schemas.microsoft.com/office/drawing/2014/main" id="{4213A76B-8237-BD44-8D87-87D1A2A7666F}"/>
              </a:ext>
            </a:extLst>
          </p:cNvPr>
          <p:cNvSpPr txBox="1">
            <a:spLocks noChangeArrowheads="1"/>
          </p:cNvSpPr>
          <p:nvPr/>
        </p:nvSpPr>
        <p:spPr bwMode="auto">
          <a:xfrm>
            <a:off x="5353050" y="3059113"/>
            <a:ext cx="338137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a:solidFill>
                  <a:srgbClr val="FFFFFF"/>
                </a:solidFill>
              </a:rPr>
              <a:t>Israele conquista il Sinai, la Cisgiordania con Gerusalemme Est, la Striscia di Gaza e parte delle alture del Golan.</a:t>
            </a:r>
          </a:p>
        </p:txBody>
      </p:sp>
      <p:sp>
        <p:nvSpPr>
          <p:cNvPr id="197637" name="Text Box 5">
            <a:extLst>
              <a:ext uri="{FF2B5EF4-FFF2-40B4-BE49-F238E27FC236}">
                <a16:creationId xmlns:a16="http://schemas.microsoft.com/office/drawing/2014/main" id="{82CEFD87-A19F-F359-15DA-06FE9803863C}"/>
              </a:ext>
            </a:extLst>
          </p:cNvPr>
          <p:cNvSpPr txBox="1">
            <a:spLocks noChangeArrowheads="1"/>
          </p:cNvSpPr>
          <p:nvPr/>
        </p:nvSpPr>
        <p:spPr bwMode="auto">
          <a:xfrm>
            <a:off x="4321175" y="5229225"/>
            <a:ext cx="1009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400" b="1">
                <a:solidFill>
                  <a:srgbClr val="FFFFFF"/>
                </a:solidFill>
              </a:rPr>
              <a:t>Il sogno di Nasser</a:t>
            </a:r>
            <a:endParaRPr lang="it-IT" altLang="it-CH" sz="1400" b="1">
              <a:solidFill>
                <a:srgbClr val="FFFFFF"/>
              </a:solidFill>
            </a:endParaRPr>
          </a:p>
        </p:txBody>
      </p:sp>
      <p:pic>
        <p:nvPicPr>
          <p:cNvPr id="184327" name="Picture 8" descr="[SPON.31.08.07.IV.jpg]">
            <a:extLst>
              <a:ext uri="{FF2B5EF4-FFF2-40B4-BE49-F238E27FC236}">
                <a16:creationId xmlns:a16="http://schemas.microsoft.com/office/drawing/2014/main" id="{F490CD0D-E350-E2A2-A507-2732A94322AD}"/>
              </a:ext>
            </a:extLst>
          </p:cNvPr>
          <p:cNvPicPr>
            <a:picLocks noChangeAspect="1" noChangeArrowheads="1"/>
          </p:cNvPicPr>
          <p:nvPr/>
        </p:nvPicPr>
        <p:blipFill>
          <a:blip r:embed="rId4"/>
          <a:srcRect l="12770" t="13899" r="15027" b="21420"/>
          <a:stretch>
            <a:fillRect/>
          </a:stretch>
        </p:blipFill>
        <p:spPr bwMode="auto">
          <a:xfrm>
            <a:off x="5332413" y="214313"/>
            <a:ext cx="3500437" cy="24288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7639" name="TextBox 10">
            <a:extLst>
              <a:ext uri="{FF2B5EF4-FFF2-40B4-BE49-F238E27FC236}">
                <a16:creationId xmlns:a16="http://schemas.microsoft.com/office/drawing/2014/main" id="{EC174DFA-F615-76CC-D8F3-A9DDA39B3314}"/>
              </a:ext>
            </a:extLst>
          </p:cNvPr>
          <p:cNvSpPr txBox="1">
            <a:spLocks noChangeArrowheads="1"/>
          </p:cNvSpPr>
          <p:nvPr/>
        </p:nvSpPr>
        <p:spPr bwMode="auto">
          <a:xfrm>
            <a:off x="4760913" y="214313"/>
            <a:ext cx="500062"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900" b="1">
                <a:solidFill>
                  <a:srgbClr val="FFFFFF"/>
                </a:solidFill>
              </a:rPr>
              <a:t>Sinai</a:t>
            </a:r>
            <a:endParaRPr lang="en-US" altLang="it-CH" sz="900" b="1">
              <a:solidFill>
                <a:srgbClr val="FFFFFF"/>
              </a:solidFill>
            </a:endParaRPr>
          </a:p>
        </p:txBody>
      </p:sp>
      <p:pic>
        <p:nvPicPr>
          <p:cNvPr id="184329" name="Picture 10" descr="C:\Users\Enrico\Desktop\aa.jpg">
            <a:extLst>
              <a:ext uri="{FF2B5EF4-FFF2-40B4-BE49-F238E27FC236}">
                <a16:creationId xmlns:a16="http://schemas.microsoft.com/office/drawing/2014/main" id="{6923F3C1-7807-5881-4587-5FE3778463E5}"/>
              </a:ext>
            </a:extLst>
          </p:cNvPr>
          <p:cNvPicPr>
            <a:picLocks noChangeAspect="1" noChangeArrowheads="1"/>
          </p:cNvPicPr>
          <p:nvPr/>
        </p:nvPicPr>
        <p:blipFill>
          <a:blip r:embed="rId5"/>
          <a:srcRect/>
          <a:stretch>
            <a:fillRect/>
          </a:stretch>
        </p:blipFill>
        <p:spPr bwMode="auto">
          <a:xfrm>
            <a:off x="322263" y="214313"/>
            <a:ext cx="3719512" cy="6454775"/>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910F6A83-6133-F46E-288C-B945E01696A7}"/>
              </a:ext>
            </a:extLst>
          </p:cNvPr>
          <p:cNvSpPr txBox="1"/>
          <p:nvPr/>
        </p:nvSpPr>
        <p:spPr>
          <a:xfrm>
            <a:off x="441325" y="549275"/>
            <a:ext cx="1152525" cy="460375"/>
          </a:xfrm>
          <a:prstGeom prst="rect">
            <a:avLst/>
          </a:prstGeom>
          <a:noFill/>
        </p:spPr>
        <p:txBody>
          <a:bodyPr>
            <a:spAutoFit/>
          </a:bodyPr>
          <a:lstStyle/>
          <a:p>
            <a:pPr eaLnBrk="1" hangingPunct="1">
              <a:defRPr/>
            </a:pPr>
            <a:r>
              <a:rPr lang="it-CH" sz="1200" b="1" dirty="0">
                <a:solidFill>
                  <a:schemeClr val="accent4">
                    <a:lumMod val="10000"/>
                  </a:schemeClr>
                </a:solidFill>
                <a:latin typeface="Arial" charset="0"/>
                <a:cs typeface="Arial" charset="0"/>
              </a:rPr>
              <a:t>Mare Mediterraneo</a:t>
            </a:r>
          </a:p>
        </p:txBody>
      </p:sp>
      <p:sp>
        <p:nvSpPr>
          <p:cNvPr id="184326" name="Text Box 7">
            <a:extLst>
              <a:ext uri="{FF2B5EF4-FFF2-40B4-BE49-F238E27FC236}">
                <a16:creationId xmlns:a16="http://schemas.microsoft.com/office/drawing/2014/main" id="{73F840D1-DD2B-CB17-A153-425296FF0265}"/>
              </a:ext>
            </a:extLst>
          </p:cNvPr>
          <p:cNvSpPr txBox="1">
            <a:spLocks noChangeArrowheads="1"/>
          </p:cNvSpPr>
          <p:nvPr/>
        </p:nvSpPr>
        <p:spPr bwMode="auto">
          <a:xfrm>
            <a:off x="4114800" y="1042988"/>
            <a:ext cx="1146175" cy="1600200"/>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800" b="1" dirty="0">
                <a:solidFill>
                  <a:schemeClr val="accent4">
                    <a:lumMod val="10000"/>
                  </a:schemeClr>
                </a:solidFill>
                <a:cs typeface="Arial" charset="0"/>
              </a:rPr>
              <a:t>1967</a:t>
            </a:r>
          </a:p>
          <a:p>
            <a:pPr algn="ctr" eaLnBrk="1" hangingPunct="1">
              <a:spcBef>
                <a:spcPct val="50000"/>
              </a:spcBef>
              <a:buFontTx/>
              <a:buNone/>
              <a:defRPr/>
            </a:pPr>
            <a:r>
              <a:rPr lang="fr-CH" altLang="it-CH" sz="2000" b="1" dirty="0">
                <a:solidFill>
                  <a:schemeClr val="accent4">
                    <a:lumMod val="10000"/>
                  </a:schemeClr>
                </a:solidFill>
                <a:cs typeface="Arial" charset="0"/>
              </a:rPr>
              <a:t>Guerra dei </a:t>
            </a:r>
            <a:r>
              <a:rPr lang="fr-CH" altLang="it-CH" sz="2000" b="1" dirty="0" err="1">
                <a:solidFill>
                  <a:schemeClr val="accent4">
                    <a:lumMod val="10000"/>
                  </a:schemeClr>
                </a:solidFill>
                <a:cs typeface="Arial" charset="0"/>
              </a:rPr>
              <a:t>sei</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giorni</a:t>
            </a:r>
            <a:endParaRPr lang="it-IT" altLang="it-CH" sz="2000" b="1" dirty="0">
              <a:solidFill>
                <a:schemeClr val="accent4">
                  <a:lumMod val="10000"/>
                </a:schemeClr>
              </a:solidFill>
              <a:cs typeface="Arial" charset="0"/>
            </a:endParaRPr>
          </a:p>
        </p:txBody>
      </p:sp>
      <p:sp>
        <p:nvSpPr>
          <p:cNvPr id="2" name="Rettangolo 1">
            <a:extLst>
              <a:ext uri="{FF2B5EF4-FFF2-40B4-BE49-F238E27FC236}">
                <a16:creationId xmlns:a16="http://schemas.microsoft.com/office/drawing/2014/main" id="{C47044B6-9D79-C520-043A-28985DC4B62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Number Placeholder 3">
            <a:extLst>
              <a:ext uri="{FF2B5EF4-FFF2-40B4-BE49-F238E27FC236}">
                <a16:creationId xmlns:a16="http://schemas.microsoft.com/office/drawing/2014/main" id="{CF22E583-FDEF-799E-8E28-DBD4E6610AC8}"/>
              </a:ext>
            </a:extLst>
          </p:cNvPr>
          <p:cNvSpPr>
            <a:spLocks noGrp="1"/>
          </p:cNvSpPr>
          <p:nvPr>
            <p:ph type="sldNum" sz="quarter" idx="12"/>
          </p:nvPr>
        </p:nvSpPr>
        <p:spPr>
          <a:xfrm>
            <a:off x="6859588" y="4716463"/>
            <a:ext cx="5016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78CFC16-97E1-45D4-BF60-0021427A2862}" type="slidenum">
              <a:rPr lang="it-IT" altLang="it-CH" sz="1400" smtClean="0">
                <a:solidFill>
                  <a:srgbClr val="FFFFFF"/>
                </a:solidFill>
              </a:rPr>
              <a:pPr>
                <a:spcBef>
                  <a:spcPct val="0"/>
                </a:spcBef>
                <a:buFontTx/>
                <a:buNone/>
              </a:pPr>
              <a:t>59</a:t>
            </a:fld>
            <a:endParaRPr lang="it-IT" altLang="it-CH" sz="1400">
              <a:solidFill>
                <a:srgbClr val="FFFFFF"/>
              </a:solidFill>
            </a:endParaRPr>
          </a:p>
        </p:txBody>
      </p:sp>
      <p:pic>
        <p:nvPicPr>
          <p:cNvPr id="169987" name="Picture 2" descr="ponte allenby 1967">
            <a:extLst>
              <a:ext uri="{FF2B5EF4-FFF2-40B4-BE49-F238E27FC236}">
                <a16:creationId xmlns:a16="http://schemas.microsoft.com/office/drawing/2014/main" id="{6506108C-B961-698E-7F88-CA28E4CFFA32}"/>
              </a:ext>
            </a:extLst>
          </p:cNvPr>
          <p:cNvPicPr>
            <a:picLocks noGrp="1" noChangeAspect="1" noChangeArrowheads="1"/>
          </p:cNvPicPr>
          <p:nvPr>
            <p:ph idx="4294967295"/>
          </p:nvPr>
        </p:nvPicPr>
        <p:blipFill>
          <a:blip r:embed="rId3">
            <a:lum bright="-16000" contrast="14000"/>
          </a:blip>
          <a:srcRect/>
          <a:stretch>
            <a:fillRect/>
          </a:stretch>
        </p:blipFill>
        <p:spPr>
          <a:xfrm>
            <a:off x="250825" y="260350"/>
            <a:ext cx="4483100" cy="6381750"/>
          </a:xfrm>
          <a:ln w="12700">
            <a:solidFill>
              <a:schemeClr val="tx1"/>
            </a:solidFill>
          </a:ln>
          <a:effectLst>
            <a:outerShdw blurRad="292100" dist="139700" dir="2700000" algn="tl" rotWithShape="0">
              <a:srgbClr val="333333">
                <a:alpha val="65000"/>
              </a:srgbClr>
            </a:outerShdw>
          </a:effectLst>
        </p:spPr>
      </p:pic>
      <p:sp>
        <p:nvSpPr>
          <p:cNvPr id="187396" name="Text Box 3">
            <a:extLst>
              <a:ext uri="{FF2B5EF4-FFF2-40B4-BE49-F238E27FC236}">
                <a16:creationId xmlns:a16="http://schemas.microsoft.com/office/drawing/2014/main" id="{54F9FC72-1C17-A8CD-3BBB-5C7107368AFE}"/>
              </a:ext>
            </a:extLst>
          </p:cNvPr>
          <p:cNvSpPr txBox="1">
            <a:spLocks noChangeArrowheads="1"/>
          </p:cNvSpPr>
          <p:nvPr/>
        </p:nvSpPr>
        <p:spPr bwMode="auto">
          <a:xfrm>
            <a:off x="5867400" y="2781300"/>
            <a:ext cx="2449513" cy="1754188"/>
          </a:xfrm>
          <a:prstGeom prst="rect">
            <a:avLst/>
          </a:prstGeom>
          <a:solidFill>
            <a:srgbClr val="FFFF00"/>
          </a:solidFill>
          <a:ln w="19050">
            <a:solidFill>
              <a:schemeClr val="accent4">
                <a:lumMod val="10000"/>
              </a:schemeClr>
            </a:solidFill>
          </a:ln>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defRPr/>
            </a:pPr>
            <a:r>
              <a:rPr lang="fr-CH" altLang="it-CH" sz="2800" b="1" dirty="0">
                <a:solidFill>
                  <a:schemeClr val="accent4">
                    <a:lumMod val="10000"/>
                  </a:schemeClr>
                </a:solidFill>
                <a:cs typeface="Arial" charset="0"/>
              </a:rPr>
              <a:t>1967    </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Gli</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Israeliani</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scacciano</a:t>
            </a:r>
            <a:r>
              <a:rPr lang="fr-CH" altLang="it-CH" sz="2000" b="1" dirty="0">
                <a:solidFill>
                  <a:schemeClr val="accent4">
                    <a:lumMod val="10000"/>
                  </a:schemeClr>
                </a:solidFill>
                <a:cs typeface="Arial" charset="0"/>
              </a:rPr>
              <a:t> </a:t>
            </a:r>
            <a:r>
              <a:rPr lang="fr-CH" altLang="it-CH" sz="2000" b="1" dirty="0" err="1">
                <a:solidFill>
                  <a:schemeClr val="accent4">
                    <a:lumMod val="10000"/>
                  </a:schemeClr>
                </a:solidFill>
                <a:cs typeface="Arial" charset="0"/>
              </a:rPr>
              <a:t>altri</a:t>
            </a:r>
            <a:r>
              <a:rPr lang="fr-CH" altLang="it-CH" sz="2000" b="1" dirty="0">
                <a:solidFill>
                  <a:schemeClr val="accent4">
                    <a:lumMod val="10000"/>
                  </a:schemeClr>
                </a:solidFill>
                <a:cs typeface="Arial" charset="0"/>
              </a:rPr>
              <a:t> 500’000 Palestinesi </a:t>
            </a:r>
            <a:endParaRPr lang="it-IT" altLang="it-CH" sz="2000" b="1" dirty="0">
              <a:solidFill>
                <a:schemeClr val="accent4">
                  <a:lumMod val="10000"/>
                </a:schemeClr>
              </a:solidFill>
              <a:cs typeface="Arial" charset="0"/>
            </a:endParaRPr>
          </a:p>
        </p:txBody>
      </p:sp>
      <p:sp>
        <p:nvSpPr>
          <p:cNvPr id="199685" name="Text Box 4">
            <a:extLst>
              <a:ext uri="{FF2B5EF4-FFF2-40B4-BE49-F238E27FC236}">
                <a16:creationId xmlns:a16="http://schemas.microsoft.com/office/drawing/2014/main" id="{E9968617-7A46-DA83-C84D-19ABEEAAA230}"/>
              </a:ext>
            </a:extLst>
          </p:cNvPr>
          <p:cNvSpPr txBox="1">
            <a:spLocks noChangeArrowheads="1"/>
          </p:cNvSpPr>
          <p:nvPr/>
        </p:nvSpPr>
        <p:spPr bwMode="auto">
          <a:xfrm>
            <a:off x="4932363" y="5373688"/>
            <a:ext cx="4211637"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Foto : per rifugiarsi in Giordania i profughi palestinesi devono abbandonare tutto ed attraversare il fiume Giordano sul semidistrutto  ponte di Allenby. Per molti di loro è il terzo esodo e la terza volta che perdono tutto.</a:t>
            </a:r>
            <a:endParaRPr lang="it-IT" altLang="it-CH" sz="2400">
              <a:solidFill>
                <a:srgbClr val="FFFFFF"/>
              </a:solidFill>
            </a:endParaRPr>
          </a:p>
        </p:txBody>
      </p:sp>
      <p:pic>
        <p:nvPicPr>
          <p:cNvPr id="169990" name="Picture 5" descr="profughi 1967">
            <a:extLst>
              <a:ext uri="{FF2B5EF4-FFF2-40B4-BE49-F238E27FC236}">
                <a16:creationId xmlns:a16="http://schemas.microsoft.com/office/drawing/2014/main" id="{C0CC173C-0A5F-7D9A-0E10-EB62E2D2DFEB}"/>
              </a:ext>
            </a:extLst>
          </p:cNvPr>
          <p:cNvPicPr>
            <a:picLocks noChangeAspect="1" noChangeArrowheads="1"/>
          </p:cNvPicPr>
          <p:nvPr/>
        </p:nvPicPr>
        <p:blipFill>
          <a:blip r:embed="rId4"/>
          <a:srcRect/>
          <a:stretch>
            <a:fillRect/>
          </a:stretch>
        </p:blipFill>
        <p:spPr bwMode="auto">
          <a:xfrm>
            <a:off x="5940425" y="260350"/>
            <a:ext cx="2843213" cy="1989138"/>
          </a:xfrm>
          <a:prstGeom prst="rect">
            <a:avLst/>
          </a:prstGeom>
          <a:ln w="9525">
            <a:solidFill>
              <a:schemeClr val="tx1"/>
            </a:solidFill>
            <a:miter lim="800000"/>
            <a:headEnd/>
            <a:tailEnd/>
          </a:ln>
          <a:effectLst>
            <a:outerShdw blurRad="292100" dist="139700" dir="2700000" algn="tl" rotWithShape="0">
              <a:srgbClr val="333333">
                <a:alpha val="65000"/>
              </a:srgbClr>
            </a:outerShdw>
          </a:effectLst>
        </p:spPr>
      </p:pic>
      <p:sp>
        <p:nvSpPr>
          <p:cNvPr id="199687" name="Text Box 6">
            <a:extLst>
              <a:ext uri="{FF2B5EF4-FFF2-40B4-BE49-F238E27FC236}">
                <a16:creationId xmlns:a16="http://schemas.microsoft.com/office/drawing/2014/main" id="{676B5365-FC1C-9AEB-6D14-7EA50BFDDD59}"/>
              </a:ext>
            </a:extLst>
          </p:cNvPr>
          <p:cNvSpPr txBox="1">
            <a:spLocks noChangeArrowheads="1"/>
          </p:cNvSpPr>
          <p:nvPr/>
        </p:nvSpPr>
        <p:spPr bwMode="auto">
          <a:xfrm>
            <a:off x="4859338" y="900113"/>
            <a:ext cx="1008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fr-CH" altLang="it-CH" sz="1200" b="1">
                <a:solidFill>
                  <a:srgbClr val="FFFFFF"/>
                </a:solidFill>
              </a:rPr>
              <a:t>Colonne di profughi palestinesi</a:t>
            </a:r>
            <a:endParaRPr lang="it-IT" altLang="it-CH" sz="1200" b="1">
              <a:solidFill>
                <a:srgbClr val="FFFFFF"/>
              </a:solidFill>
            </a:endParaRPr>
          </a:p>
        </p:txBody>
      </p:sp>
      <p:sp>
        <p:nvSpPr>
          <p:cNvPr id="2" name="Rettangolo 1">
            <a:extLst>
              <a:ext uri="{FF2B5EF4-FFF2-40B4-BE49-F238E27FC236}">
                <a16:creationId xmlns:a16="http://schemas.microsoft.com/office/drawing/2014/main" id="{7021D3A3-5242-33AB-DEFD-66909AF92CC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3">
            <a:extLst>
              <a:ext uri="{FF2B5EF4-FFF2-40B4-BE49-F238E27FC236}">
                <a16:creationId xmlns:a16="http://schemas.microsoft.com/office/drawing/2014/main" id="{5FABE712-73CC-C36A-B97A-B3D6557E68D2}"/>
              </a:ext>
            </a:extLst>
          </p:cNvPr>
          <p:cNvSpPr>
            <a:spLocks noGrp="1"/>
          </p:cNvSpPr>
          <p:nvPr>
            <p:ph type="sldNum" sz="quarter" idx="12"/>
          </p:nvPr>
        </p:nvSpPr>
        <p:spPr>
          <a:xfrm>
            <a:off x="7678738" y="1881188"/>
            <a:ext cx="863600" cy="339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6AF6E94-9A68-44F8-8726-ABFBFFB6F2F9}" type="slidenum">
              <a:rPr lang="it-IT" altLang="it-CH" sz="1400" b="1" smtClean="0">
                <a:solidFill>
                  <a:srgbClr val="FFFFFF"/>
                </a:solidFill>
              </a:rPr>
              <a:pPr>
                <a:spcBef>
                  <a:spcPct val="0"/>
                </a:spcBef>
                <a:buFontTx/>
                <a:buNone/>
              </a:pPr>
              <a:t>6</a:t>
            </a:fld>
            <a:endParaRPr lang="it-IT" altLang="it-CH" sz="1400" b="1">
              <a:solidFill>
                <a:srgbClr val="FFFFFF"/>
              </a:solidFill>
            </a:endParaRPr>
          </a:p>
        </p:txBody>
      </p:sp>
      <p:pic>
        <p:nvPicPr>
          <p:cNvPr id="126979" name="Picture 6" descr="C:\Users\Enrico\Desktop\Haifa jpeg.jpg">
            <a:extLst>
              <a:ext uri="{FF2B5EF4-FFF2-40B4-BE49-F238E27FC236}">
                <a16:creationId xmlns:a16="http://schemas.microsoft.com/office/drawing/2014/main" id="{839CBB21-B869-3471-46E8-B9054C41F0B2}"/>
              </a:ext>
            </a:extLst>
          </p:cNvPr>
          <p:cNvPicPr>
            <a:picLocks noChangeAspect="1" noChangeArrowheads="1"/>
          </p:cNvPicPr>
          <p:nvPr/>
        </p:nvPicPr>
        <p:blipFill>
          <a:blip r:embed="rId3"/>
          <a:srcRect/>
          <a:stretch>
            <a:fillRect/>
          </a:stretch>
        </p:blipFill>
        <p:spPr bwMode="auto">
          <a:xfrm>
            <a:off x="250825" y="4441825"/>
            <a:ext cx="8713788" cy="2197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6" name="Text Box 2">
            <a:extLst>
              <a:ext uri="{FF2B5EF4-FFF2-40B4-BE49-F238E27FC236}">
                <a16:creationId xmlns:a16="http://schemas.microsoft.com/office/drawing/2014/main" id="{11502D73-2E47-00A3-EE26-510631FCE38A}"/>
              </a:ext>
            </a:extLst>
          </p:cNvPr>
          <p:cNvSpPr txBox="1">
            <a:spLocks noChangeArrowheads="1"/>
          </p:cNvSpPr>
          <p:nvPr/>
        </p:nvSpPr>
        <p:spPr bwMode="auto">
          <a:xfrm>
            <a:off x="7235825" y="3986213"/>
            <a:ext cx="863600"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err="1"/>
              <a:t>Haifa</a:t>
            </a:r>
            <a:endParaRPr lang="it-IT" altLang="it-CH" dirty="0"/>
          </a:p>
        </p:txBody>
      </p:sp>
      <p:pic>
        <p:nvPicPr>
          <p:cNvPr id="126981" name="Picture 7" descr="C:\Users\Enrico\Desktop\Acre jpeg.jpg">
            <a:extLst>
              <a:ext uri="{FF2B5EF4-FFF2-40B4-BE49-F238E27FC236}">
                <a16:creationId xmlns:a16="http://schemas.microsoft.com/office/drawing/2014/main" id="{5B3A4822-D877-90B0-B7BC-297757256139}"/>
              </a:ext>
            </a:extLst>
          </p:cNvPr>
          <p:cNvPicPr>
            <a:picLocks noChangeAspect="1" noChangeArrowheads="1"/>
          </p:cNvPicPr>
          <p:nvPr/>
        </p:nvPicPr>
        <p:blipFill>
          <a:blip r:embed="rId4"/>
          <a:srcRect r="1389"/>
          <a:stretch>
            <a:fillRect/>
          </a:stretch>
        </p:blipFill>
        <p:spPr bwMode="auto">
          <a:xfrm>
            <a:off x="250825" y="258763"/>
            <a:ext cx="6038850" cy="39671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51238" name="CasellaDiTesto 1">
            <a:extLst>
              <a:ext uri="{FF2B5EF4-FFF2-40B4-BE49-F238E27FC236}">
                <a16:creationId xmlns:a16="http://schemas.microsoft.com/office/drawing/2014/main" id="{B9C55F41-50E1-3425-B3D2-72CE0E75BE32}"/>
              </a:ext>
            </a:extLst>
          </p:cNvPr>
          <p:cNvSpPr txBox="1">
            <a:spLocks noChangeArrowheads="1"/>
          </p:cNvSpPr>
          <p:nvPr/>
        </p:nvSpPr>
        <p:spPr bwMode="auto">
          <a:xfrm>
            <a:off x="6516688" y="476250"/>
            <a:ext cx="719137"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600" b="1" dirty="0">
                <a:solidFill>
                  <a:schemeClr val="accent4">
                    <a:lumMod val="10000"/>
                  </a:schemeClr>
                </a:solidFill>
              </a:rPr>
              <a:t>Acri</a:t>
            </a:r>
          </a:p>
        </p:txBody>
      </p:sp>
      <p:sp>
        <p:nvSpPr>
          <p:cNvPr id="95239" name="Rettangolo 6">
            <a:extLst>
              <a:ext uri="{FF2B5EF4-FFF2-40B4-BE49-F238E27FC236}">
                <a16:creationId xmlns:a16="http://schemas.microsoft.com/office/drawing/2014/main" id="{2E2E07B4-298A-614C-6465-C83DDE58589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5AF0EF01-B4E5-FBF4-415F-BC7601E6D0D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Number Placeholder 3">
            <a:extLst>
              <a:ext uri="{FF2B5EF4-FFF2-40B4-BE49-F238E27FC236}">
                <a16:creationId xmlns:a16="http://schemas.microsoft.com/office/drawing/2014/main" id="{34364CA6-A31E-E84B-B5CB-6C0F4B222135}"/>
              </a:ext>
            </a:extLst>
          </p:cNvPr>
          <p:cNvSpPr>
            <a:spLocks noGrp="1"/>
          </p:cNvSpPr>
          <p:nvPr>
            <p:ph type="sldNum" sz="quarter" idx="12"/>
          </p:nvPr>
        </p:nvSpPr>
        <p:spPr>
          <a:xfrm>
            <a:off x="7813675" y="3471863"/>
            <a:ext cx="690563" cy="37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BB74C29-FAE6-4177-BBE0-D651F6635F3F}" type="slidenum">
              <a:rPr lang="it-IT" altLang="it-CH" sz="1400" b="1" smtClean="0">
                <a:solidFill>
                  <a:srgbClr val="FFFFFF"/>
                </a:solidFill>
              </a:rPr>
              <a:pPr>
                <a:spcBef>
                  <a:spcPct val="0"/>
                </a:spcBef>
                <a:buFontTx/>
                <a:buNone/>
              </a:pPr>
              <a:t>60</a:t>
            </a:fld>
            <a:endParaRPr lang="it-IT" altLang="it-CH" sz="1400" b="1">
              <a:solidFill>
                <a:srgbClr val="FFFFFF"/>
              </a:solidFill>
            </a:endParaRPr>
          </a:p>
        </p:txBody>
      </p:sp>
      <p:pic>
        <p:nvPicPr>
          <p:cNvPr id="321539" name="Picture 2" descr="villaggio palest">
            <a:extLst>
              <a:ext uri="{FF2B5EF4-FFF2-40B4-BE49-F238E27FC236}">
                <a16:creationId xmlns:a16="http://schemas.microsoft.com/office/drawing/2014/main" id="{17B3F7CE-68A5-073A-2014-027B41578CD9}"/>
              </a:ext>
            </a:extLst>
          </p:cNvPr>
          <p:cNvPicPr>
            <a:picLocks noChangeAspect="1" noChangeArrowheads="1"/>
          </p:cNvPicPr>
          <p:nvPr/>
        </p:nvPicPr>
        <p:blipFill>
          <a:blip r:embed="rId3"/>
          <a:srcRect/>
          <a:stretch>
            <a:fillRect/>
          </a:stretch>
        </p:blipFill>
        <p:spPr bwMode="auto">
          <a:xfrm>
            <a:off x="3654425" y="255588"/>
            <a:ext cx="4919663" cy="283527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0" name="Picture 3" descr="soldati contassegnano le case palest">
            <a:extLst>
              <a:ext uri="{FF2B5EF4-FFF2-40B4-BE49-F238E27FC236}">
                <a16:creationId xmlns:a16="http://schemas.microsoft.com/office/drawing/2014/main" id="{487BA02C-F489-C15A-F16B-79799624F901}"/>
              </a:ext>
            </a:extLst>
          </p:cNvPr>
          <p:cNvPicPr>
            <a:picLocks noChangeAspect="1" noChangeArrowheads="1"/>
          </p:cNvPicPr>
          <p:nvPr/>
        </p:nvPicPr>
        <p:blipFill>
          <a:blip r:embed="rId4"/>
          <a:srcRect/>
          <a:stretch>
            <a:fillRect/>
          </a:stretch>
        </p:blipFill>
        <p:spPr bwMode="auto">
          <a:xfrm>
            <a:off x="547688" y="257175"/>
            <a:ext cx="2944812" cy="28336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1" name="Picture 4" descr="rovine dle villaggio di Halhul">
            <a:extLst>
              <a:ext uri="{FF2B5EF4-FFF2-40B4-BE49-F238E27FC236}">
                <a16:creationId xmlns:a16="http://schemas.microsoft.com/office/drawing/2014/main" id="{EE9ABC72-DBDD-FFDF-C174-C081BEF3EEF4}"/>
              </a:ext>
            </a:extLst>
          </p:cNvPr>
          <p:cNvPicPr>
            <a:picLocks noChangeAspect="1" noChangeArrowheads="1"/>
          </p:cNvPicPr>
          <p:nvPr/>
        </p:nvPicPr>
        <p:blipFill>
          <a:blip r:embed="rId5"/>
          <a:srcRect/>
          <a:stretch>
            <a:fillRect/>
          </a:stretch>
        </p:blipFill>
        <p:spPr bwMode="auto">
          <a:xfrm>
            <a:off x="547688" y="4271963"/>
            <a:ext cx="2317750" cy="2408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2" name="Picture 5" descr="cimitero cristiano ortodosso di gerusalemme distr dagli isr nel '67">
            <a:extLst>
              <a:ext uri="{FF2B5EF4-FFF2-40B4-BE49-F238E27FC236}">
                <a16:creationId xmlns:a16="http://schemas.microsoft.com/office/drawing/2014/main" id="{54385B68-0535-BA02-4425-C68C7468CBB0}"/>
              </a:ext>
            </a:extLst>
          </p:cNvPr>
          <p:cNvPicPr>
            <a:picLocks noChangeAspect="1" noChangeArrowheads="1"/>
          </p:cNvPicPr>
          <p:nvPr/>
        </p:nvPicPr>
        <p:blipFill>
          <a:blip r:embed="rId6"/>
          <a:srcRect/>
          <a:stretch>
            <a:fillRect/>
          </a:stretch>
        </p:blipFill>
        <p:spPr bwMode="auto">
          <a:xfrm>
            <a:off x="6297613" y="4281488"/>
            <a:ext cx="2286000" cy="2373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321543" name="Picture 6" descr="rovine di case arabe">
            <a:extLst>
              <a:ext uri="{FF2B5EF4-FFF2-40B4-BE49-F238E27FC236}">
                <a16:creationId xmlns:a16="http://schemas.microsoft.com/office/drawing/2014/main" id="{E7B2B3FA-C7DC-C6F1-092C-C904F92F147A}"/>
              </a:ext>
            </a:extLst>
          </p:cNvPr>
          <p:cNvPicPr>
            <a:picLocks noChangeAspect="1" noChangeArrowheads="1"/>
          </p:cNvPicPr>
          <p:nvPr/>
        </p:nvPicPr>
        <p:blipFill>
          <a:blip r:embed="rId7"/>
          <a:srcRect/>
          <a:stretch>
            <a:fillRect/>
          </a:stretch>
        </p:blipFill>
        <p:spPr bwMode="auto">
          <a:xfrm>
            <a:off x="3017838" y="4265613"/>
            <a:ext cx="3095625" cy="23891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01736" name="Text Box 7">
            <a:extLst>
              <a:ext uri="{FF2B5EF4-FFF2-40B4-BE49-F238E27FC236}">
                <a16:creationId xmlns:a16="http://schemas.microsoft.com/office/drawing/2014/main" id="{D9DF54A7-7E78-1D1C-0E33-5BD865D0CE41}"/>
              </a:ext>
            </a:extLst>
          </p:cNvPr>
          <p:cNvSpPr txBox="1">
            <a:spLocks noChangeArrowheads="1"/>
          </p:cNvSpPr>
          <p:nvPr/>
        </p:nvSpPr>
        <p:spPr bwMode="auto">
          <a:xfrm>
            <a:off x="541338" y="3140075"/>
            <a:ext cx="26654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Gli israeliani segnano le case palestinesi da demolire</a:t>
            </a:r>
            <a:endParaRPr lang="it-IT" altLang="it-CH" sz="1000" b="1">
              <a:solidFill>
                <a:srgbClr val="FFFFFF"/>
              </a:solidFill>
            </a:endParaRPr>
          </a:p>
        </p:txBody>
      </p:sp>
      <p:sp>
        <p:nvSpPr>
          <p:cNvPr id="201737" name="Text Box 8">
            <a:extLst>
              <a:ext uri="{FF2B5EF4-FFF2-40B4-BE49-F238E27FC236}">
                <a16:creationId xmlns:a16="http://schemas.microsoft.com/office/drawing/2014/main" id="{C4629BE2-AFD7-BC3F-5294-4E0B7F476203}"/>
              </a:ext>
            </a:extLst>
          </p:cNvPr>
          <p:cNvSpPr txBox="1">
            <a:spLocks noChangeArrowheads="1"/>
          </p:cNvSpPr>
          <p:nvPr/>
        </p:nvSpPr>
        <p:spPr bwMode="auto">
          <a:xfrm>
            <a:off x="250825" y="3789363"/>
            <a:ext cx="252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it-CH" altLang="it-CH" sz="1400" b="1">
              <a:solidFill>
                <a:srgbClr val="FFFFFF"/>
              </a:solidFill>
            </a:endParaRPr>
          </a:p>
        </p:txBody>
      </p:sp>
      <p:sp>
        <p:nvSpPr>
          <p:cNvPr id="779274" name="Text Box 9">
            <a:extLst>
              <a:ext uri="{FF2B5EF4-FFF2-40B4-BE49-F238E27FC236}">
                <a16:creationId xmlns:a16="http://schemas.microsoft.com/office/drawing/2014/main" id="{8D9F95B4-6606-46E3-C5B6-4A3C6CFE6E4E}"/>
              </a:ext>
            </a:extLst>
          </p:cNvPr>
          <p:cNvSpPr txBox="1">
            <a:spLocks noChangeArrowheads="1"/>
          </p:cNvSpPr>
          <p:nvPr/>
        </p:nvSpPr>
        <p:spPr bwMode="auto">
          <a:xfrm>
            <a:off x="1706563" y="3455988"/>
            <a:ext cx="5872162"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La </a:t>
            </a:r>
            <a:r>
              <a:rPr lang="fr-CH" altLang="it-CH" sz="1800" b="1" dirty="0" err="1">
                <a:solidFill>
                  <a:schemeClr val="accent4">
                    <a:lumMod val="10000"/>
                  </a:schemeClr>
                </a:solidFill>
              </a:rPr>
              <a:t>distruzione</a:t>
            </a:r>
            <a:r>
              <a:rPr lang="fr-CH" altLang="it-CH" sz="1800" b="1" dirty="0">
                <a:solidFill>
                  <a:schemeClr val="accent4">
                    <a:lumMod val="10000"/>
                  </a:schemeClr>
                </a:solidFill>
              </a:rPr>
              <a:t> dei </a:t>
            </a:r>
            <a:r>
              <a:rPr lang="fr-CH" altLang="it-CH" sz="1800" b="1" dirty="0" err="1">
                <a:solidFill>
                  <a:schemeClr val="accent4">
                    <a:lumMod val="10000"/>
                  </a:schemeClr>
                </a:solidFill>
              </a:rPr>
              <a:t>villaggi</a:t>
            </a:r>
            <a:r>
              <a:rPr lang="fr-CH" altLang="it-CH" sz="1800" b="1" dirty="0">
                <a:solidFill>
                  <a:schemeClr val="accent4">
                    <a:lumMod val="10000"/>
                  </a:schemeClr>
                </a:solidFill>
              </a:rPr>
              <a:t> palestinesi dopo il 1967</a:t>
            </a:r>
            <a:endParaRPr lang="it-IT" altLang="it-CH" sz="1800" b="1" dirty="0">
              <a:solidFill>
                <a:schemeClr val="accent4">
                  <a:lumMod val="10000"/>
                </a:schemeClr>
              </a:solidFill>
            </a:endParaRPr>
          </a:p>
        </p:txBody>
      </p:sp>
      <p:sp>
        <p:nvSpPr>
          <p:cNvPr id="201739" name="Text Box 10">
            <a:extLst>
              <a:ext uri="{FF2B5EF4-FFF2-40B4-BE49-F238E27FC236}">
                <a16:creationId xmlns:a16="http://schemas.microsoft.com/office/drawing/2014/main" id="{AA1CEFAC-1EA0-8492-D089-D8805093B4A5}"/>
              </a:ext>
            </a:extLst>
          </p:cNvPr>
          <p:cNvSpPr txBox="1">
            <a:spLocks noChangeArrowheads="1"/>
          </p:cNvSpPr>
          <p:nvPr/>
        </p:nvSpPr>
        <p:spPr bwMode="auto">
          <a:xfrm>
            <a:off x="3257550" y="3995738"/>
            <a:ext cx="2233613"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Distruzione del campo di Jabalia</a:t>
            </a:r>
            <a:endParaRPr lang="it-IT" altLang="it-CH" sz="1000" b="1">
              <a:solidFill>
                <a:srgbClr val="FFFFFF"/>
              </a:solidFill>
            </a:endParaRPr>
          </a:p>
        </p:txBody>
      </p:sp>
      <p:sp>
        <p:nvSpPr>
          <p:cNvPr id="201740" name="Text Box 11">
            <a:extLst>
              <a:ext uri="{FF2B5EF4-FFF2-40B4-BE49-F238E27FC236}">
                <a16:creationId xmlns:a16="http://schemas.microsoft.com/office/drawing/2014/main" id="{18E612AB-F56A-91F3-3E6B-6820FE1AE56E}"/>
              </a:ext>
            </a:extLst>
          </p:cNvPr>
          <p:cNvSpPr txBox="1">
            <a:spLocks noChangeArrowheads="1"/>
          </p:cNvSpPr>
          <p:nvPr/>
        </p:nvSpPr>
        <p:spPr bwMode="auto">
          <a:xfrm>
            <a:off x="541338" y="3921125"/>
            <a:ext cx="20161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Rovine del villaggio di Halhul</a:t>
            </a:r>
            <a:endParaRPr lang="it-IT" altLang="it-CH" sz="1000" b="1">
              <a:solidFill>
                <a:srgbClr val="FFFFFF"/>
              </a:solidFill>
            </a:endParaRPr>
          </a:p>
        </p:txBody>
      </p:sp>
      <p:sp>
        <p:nvSpPr>
          <p:cNvPr id="201741" name="Text Box 12">
            <a:extLst>
              <a:ext uri="{FF2B5EF4-FFF2-40B4-BE49-F238E27FC236}">
                <a16:creationId xmlns:a16="http://schemas.microsoft.com/office/drawing/2014/main" id="{652EBA29-374A-529E-DFCE-681EFA8F733B}"/>
              </a:ext>
            </a:extLst>
          </p:cNvPr>
          <p:cNvSpPr txBox="1">
            <a:spLocks noChangeArrowheads="1"/>
          </p:cNvSpPr>
          <p:nvPr/>
        </p:nvSpPr>
        <p:spPr bwMode="auto">
          <a:xfrm>
            <a:off x="6113463" y="3844925"/>
            <a:ext cx="25923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Cimitero cristiano ortodosso di Gerusalemme distrutto dagli israeliani</a:t>
            </a:r>
            <a:endParaRPr lang="it-IT" altLang="it-CH" sz="1000" b="1">
              <a:solidFill>
                <a:srgbClr val="FFFFFF"/>
              </a:solidFill>
            </a:endParaRPr>
          </a:p>
        </p:txBody>
      </p:sp>
      <p:sp>
        <p:nvSpPr>
          <p:cNvPr id="201742" name="Text Box 13">
            <a:extLst>
              <a:ext uri="{FF2B5EF4-FFF2-40B4-BE49-F238E27FC236}">
                <a16:creationId xmlns:a16="http://schemas.microsoft.com/office/drawing/2014/main" id="{A3D422E5-687D-6188-2A8A-DFDA0E08E63D}"/>
              </a:ext>
            </a:extLst>
          </p:cNvPr>
          <p:cNvSpPr txBox="1">
            <a:spLocks noChangeArrowheads="1"/>
          </p:cNvSpPr>
          <p:nvPr/>
        </p:nvSpPr>
        <p:spPr bwMode="auto">
          <a:xfrm>
            <a:off x="5003800" y="3151188"/>
            <a:ext cx="3349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FFFFFF"/>
                </a:solidFill>
              </a:rPr>
              <a:t>L’ »eliminazione» del villaggio palestinese di Latrun</a:t>
            </a:r>
            <a:endParaRPr lang="it-IT" altLang="it-CH" sz="1000" b="1">
              <a:solidFill>
                <a:srgbClr val="FFFFFF"/>
              </a:solidFill>
            </a:endParaRPr>
          </a:p>
        </p:txBody>
      </p:sp>
      <p:sp>
        <p:nvSpPr>
          <p:cNvPr id="201743" name="Rettangolo 14">
            <a:extLst>
              <a:ext uri="{FF2B5EF4-FFF2-40B4-BE49-F238E27FC236}">
                <a16:creationId xmlns:a16="http://schemas.microsoft.com/office/drawing/2014/main" id="{08150DE9-467F-99CB-8A81-053E00B857B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F706D0CB-5FB1-E6D0-F109-660C14A30FBC}"/>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0067" name="Picture 2" descr="hebron-005">
            <a:extLst>
              <a:ext uri="{FF2B5EF4-FFF2-40B4-BE49-F238E27FC236}">
                <a16:creationId xmlns:a16="http://schemas.microsoft.com/office/drawing/2014/main" id="{A2616084-79CB-20D0-032B-B2A60FF19822}"/>
              </a:ext>
            </a:extLst>
          </p:cNvPr>
          <p:cNvPicPr>
            <a:picLocks noChangeAspect="1" noChangeArrowheads="1"/>
          </p:cNvPicPr>
          <p:nvPr/>
        </p:nvPicPr>
        <p:blipFill>
          <a:blip r:embed="rId3">
            <a:lum bright="-10000" contrast="10000"/>
          </a:blip>
          <a:srcRect/>
          <a:stretch>
            <a:fillRect/>
          </a:stretch>
        </p:blipFill>
        <p:spPr bwMode="auto">
          <a:xfrm>
            <a:off x="434975" y="381000"/>
            <a:ext cx="3960813" cy="3048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5" name="Picture 2" descr="jenin-tanks">
            <a:extLst>
              <a:ext uri="{FF2B5EF4-FFF2-40B4-BE49-F238E27FC236}">
                <a16:creationId xmlns:a16="http://schemas.microsoft.com/office/drawing/2014/main" id="{DB580AB8-3773-B438-5F67-26A984F15B2D}"/>
              </a:ext>
            </a:extLst>
          </p:cNvPr>
          <p:cNvPicPr>
            <a:picLocks noChangeAspect="1" noChangeArrowheads="1"/>
          </p:cNvPicPr>
          <p:nvPr/>
        </p:nvPicPr>
        <p:blipFill>
          <a:blip r:embed="rId4">
            <a:lum bright="-10000" contrast="10000"/>
          </a:blip>
          <a:srcRect/>
          <a:stretch>
            <a:fillRect/>
          </a:stretch>
        </p:blipFill>
        <p:spPr bwMode="auto">
          <a:xfrm>
            <a:off x="4665663" y="3797300"/>
            <a:ext cx="4035425"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37959" name="Picture 7" descr="C:\Users\Enrico\Desktop\occupaz j oct 2015.jpg">
            <a:extLst>
              <a:ext uri="{FF2B5EF4-FFF2-40B4-BE49-F238E27FC236}">
                <a16:creationId xmlns:a16="http://schemas.microsoft.com/office/drawing/2014/main" id="{25287305-60EC-6581-C9A6-58DE2CC5AE69}"/>
              </a:ext>
            </a:extLst>
          </p:cNvPr>
          <p:cNvPicPr>
            <a:picLocks noChangeAspect="1" noChangeArrowheads="1"/>
          </p:cNvPicPr>
          <p:nvPr/>
        </p:nvPicPr>
        <p:blipFill rotWithShape="1">
          <a:blip r:embed="rId5"/>
          <a:srcRect b="7729"/>
          <a:stretch/>
        </p:blipFill>
        <p:spPr bwMode="auto">
          <a:xfrm>
            <a:off x="4527550" y="381000"/>
            <a:ext cx="4173538" cy="2813050"/>
          </a:xfrm>
          <a:prstGeom prst="rect">
            <a:avLst/>
          </a:prstGeom>
          <a:ln w="19050">
            <a:solidFill>
              <a:schemeClr val="tx1"/>
            </a:solidFill>
          </a:ln>
          <a:effectLst>
            <a:outerShdw blurRad="292100" dist="139700" dir="2700000" algn="tl" rotWithShape="0">
              <a:srgbClr val="333333">
                <a:alpha val="65000"/>
              </a:srgbClr>
            </a:outerShdw>
          </a:effectLst>
        </p:spPr>
      </p:pic>
      <p:sp>
        <p:nvSpPr>
          <p:cNvPr id="203781" name="CasellaDiTesto 1">
            <a:extLst>
              <a:ext uri="{FF2B5EF4-FFF2-40B4-BE49-F238E27FC236}">
                <a16:creationId xmlns:a16="http://schemas.microsoft.com/office/drawing/2014/main" id="{0FB1E6AC-6A8B-6482-8D0C-8E3A190E55CF}"/>
              </a:ext>
            </a:extLst>
          </p:cNvPr>
          <p:cNvSpPr txBox="1">
            <a:spLocks noChangeArrowheads="1"/>
          </p:cNvSpPr>
          <p:nvPr/>
        </p:nvSpPr>
        <p:spPr bwMode="auto">
          <a:xfrm>
            <a:off x="7423150" y="2732088"/>
            <a:ext cx="1281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it-CH" altLang="it-CH" sz="600" b="1"/>
              <a:t>19 ottobre 2015 </a:t>
            </a:r>
          </a:p>
          <a:p>
            <a:pPr algn="r" eaLnBrk="1" hangingPunct="1">
              <a:spcBef>
                <a:spcPct val="0"/>
              </a:spcBef>
              <a:buFontTx/>
              <a:buNone/>
            </a:pPr>
            <a:r>
              <a:rPr lang="it-CH" altLang="it-CH" sz="600" b="1"/>
              <a:t>Israeli occupation forces </a:t>
            </a:r>
          </a:p>
          <a:p>
            <a:pPr algn="r" eaLnBrk="1" hangingPunct="1">
              <a:spcBef>
                <a:spcPct val="0"/>
              </a:spcBef>
              <a:buFontTx/>
              <a:buNone/>
            </a:pPr>
            <a:r>
              <a:rPr lang="it-CH" altLang="it-CH" sz="600" b="1"/>
              <a:t>in Jabal al-Mukabir, vicino Gerusalemme. </a:t>
            </a:r>
          </a:p>
        </p:txBody>
      </p:sp>
      <p:sp>
        <p:nvSpPr>
          <p:cNvPr id="203782" name="Slide Number Placeholder 3">
            <a:extLst>
              <a:ext uri="{FF2B5EF4-FFF2-40B4-BE49-F238E27FC236}">
                <a16:creationId xmlns:a16="http://schemas.microsoft.com/office/drawing/2014/main" id="{8B99F5AE-E96D-A9B7-DA66-60D6CADE1E7C}"/>
              </a:ext>
            </a:extLst>
          </p:cNvPr>
          <p:cNvSpPr txBox="1">
            <a:spLocks/>
          </p:cNvSpPr>
          <p:nvPr/>
        </p:nvSpPr>
        <p:spPr bwMode="auto">
          <a:xfrm>
            <a:off x="7812088" y="3351213"/>
            <a:ext cx="64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6EB0056C-EF0A-4E1F-BE7C-D677C356F358}" type="slidenum">
              <a:rPr lang="it-IT" altLang="it-CH" sz="1400" b="1">
                <a:solidFill>
                  <a:srgbClr val="FFFFFF"/>
                </a:solidFill>
              </a:rPr>
              <a:pPr algn="r" eaLnBrk="1" hangingPunct="1">
                <a:spcBef>
                  <a:spcPct val="0"/>
                </a:spcBef>
                <a:buFontTx/>
                <a:buNone/>
              </a:pPr>
              <a:t>61</a:t>
            </a:fld>
            <a:endParaRPr lang="it-IT" altLang="it-CH" sz="1400" b="1">
              <a:solidFill>
                <a:srgbClr val="FFFFFF"/>
              </a:solidFill>
            </a:endParaRPr>
          </a:p>
        </p:txBody>
      </p:sp>
      <p:sp>
        <p:nvSpPr>
          <p:cNvPr id="203783" name="CasellaDiTesto 1">
            <a:extLst>
              <a:ext uri="{FF2B5EF4-FFF2-40B4-BE49-F238E27FC236}">
                <a16:creationId xmlns:a16="http://schemas.microsoft.com/office/drawing/2014/main" id="{6E052918-D5E4-1359-2AB2-8C6E8C16AE7B}"/>
              </a:ext>
            </a:extLst>
          </p:cNvPr>
          <p:cNvSpPr txBox="1">
            <a:spLocks noChangeArrowheads="1"/>
          </p:cNvSpPr>
          <p:nvPr/>
        </p:nvSpPr>
        <p:spPr bwMode="auto">
          <a:xfrm>
            <a:off x="4597400" y="6157913"/>
            <a:ext cx="1584325"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600" b="1"/>
              <a:t>L’occupazione non è ecologica</a:t>
            </a:r>
          </a:p>
        </p:txBody>
      </p:sp>
      <p:sp>
        <p:nvSpPr>
          <p:cNvPr id="203784" name="Rettangolo 10">
            <a:extLst>
              <a:ext uri="{FF2B5EF4-FFF2-40B4-BE49-F238E27FC236}">
                <a16:creationId xmlns:a16="http://schemas.microsoft.com/office/drawing/2014/main" id="{B383D663-F84E-7C77-5B02-0093D508F40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12" name="Text Box 9">
            <a:extLst>
              <a:ext uri="{FF2B5EF4-FFF2-40B4-BE49-F238E27FC236}">
                <a16:creationId xmlns:a16="http://schemas.microsoft.com/office/drawing/2014/main" id="{3BEBFF79-91AC-65D4-5845-76D203E2C254}"/>
              </a:ext>
            </a:extLst>
          </p:cNvPr>
          <p:cNvSpPr txBox="1">
            <a:spLocks noChangeArrowheads="1"/>
          </p:cNvSpPr>
          <p:nvPr/>
        </p:nvSpPr>
        <p:spPr bwMode="auto">
          <a:xfrm>
            <a:off x="5724525" y="3305175"/>
            <a:ext cx="1871663" cy="369888"/>
          </a:xfrm>
          <a:prstGeom prst="rect">
            <a:avLst/>
          </a:prstGeom>
          <a:solidFill>
            <a:srgbClr val="FFFF00"/>
          </a:solidFill>
          <a:ln w="12700">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a:solidFill>
                  <a:schemeClr val="accent4">
                    <a:lumMod val="10000"/>
                  </a:schemeClr>
                </a:solidFill>
              </a:rPr>
              <a:t>OCCUPAZIONE</a:t>
            </a:r>
            <a:endParaRPr lang="it-IT" altLang="it-CH" sz="1800" b="1" dirty="0">
              <a:solidFill>
                <a:schemeClr val="accent4">
                  <a:lumMod val="10000"/>
                </a:schemeClr>
              </a:solidFill>
            </a:endParaRPr>
          </a:p>
        </p:txBody>
      </p:sp>
      <p:pic>
        <p:nvPicPr>
          <p:cNvPr id="13" name="Picture 10" descr="è permesso">
            <a:extLst>
              <a:ext uri="{FF2B5EF4-FFF2-40B4-BE49-F238E27FC236}">
                <a16:creationId xmlns:a16="http://schemas.microsoft.com/office/drawing/2014/main" id="{DD0A4744-0FBB-A85D-9B86-A4E9766A0093}"/>
              </a:ext>
            </a:extLst>
          </p:cNvPr>
          <p:cNvPicPr>
            <a:picLocks noChangeAspect="1" noChangeArrowheads="1"/>
          </p:cNvPicPr>
          <p:nvPr/>
        </p:nvPicPr>
        <p:blipFill>
          <a:blip r:embed="rId6"/>
          <a:srcRect/>
          <a:stretch>
            <a:fillRect/>
          </a:stretch>
        </p:blipFill>
        <p:spPr bwMode="auto">
          <a:xfrm>
            <a:off x="434975" y="3800475"/>
            <a:ext cx="3995738" cy="26892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36EFDEEA-2557-8140-410C-9B0503ADB98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egnaposto numero diapositiva 1">
            <a:extLst>
              <a:ext uri="{FF2B5EF4-FFF2-40B4-BE49-F238E27FC236}">
                <a16:creationId xmlns:a16="http://schemas.microsoft.com/office/drawing/2014/main" id="{8E007601-D799-5775-47B4-DD71109C6BCD}"/>
              </a:ext>
            </a:extLst>
          </p:cNvPr>
          <p:cNvSpPr>
            <a:spLocks noGrp="1" noChangeArrowheads="1"/>
          </p:cNvSpPr>
          <p:nvPr>
            <p:ph type="sldNum" sz="quarter" idx="12"/>
          </p:nvPr>
        </p:nvSpPr>
        <p:spPr>
          <a:xfrm>
            <a:off x="8050213" y="6057900"/>
            <a:ext cx="6699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96DBDE1E-A9A1-483A-99AF-60754C528B2C}" type="slidenum">
              <a:rPr lang="it-IT" altLang="en-US" sz="1400" b="1" smtClean="0">
                <a:solidFill>
                  <a:srgbClr val="FFFFFF"/>
                </a:solidFill>
              </a:rPr>
              <a:pPr>
                <a:spcBef>
                  <a:spcPct val="0"/>
                </a:spcBef>
                <a:buFontTx/>
                <a:buNone/>
              </a:pPr>
              <a:t>62</a:t>
            </a:fld>
            <a:endParaRPr lang="it-IT" altLang="en-US" sz="1400" b="1">
              <a:solidFill>
                <a:srgbClr val="FFFFFF"/>
              </a:solidFill>
            </a:endParaRPr>
          </a:p>
        </p:txBody>
      </p:sp>
      <p:pic>
        <p:nvPicPr>
          <p:cNvPr id="205827" name="Picture 2" descr="L'immagine può contenere: cielo, nuvola, spazio all'aperto e natura">
            <a:extLst>
              <a:ext uri="{FF2B5EF4-FFF2-40B4-BE49-F238E27FC236}">
                <a16:creationId xmlns:a16="http://schemas.microsoft.com/office/drawing/2014/main" id="{039849C3-0036-194C-8AF4-37736A9EA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839"/>
          <a:stretch>
            <a:fillRect/>
          </a:stretch>
        </p:blipFill>
        <p:spPr bwMode="auto">
          <a:xfrm>
            <a:off x="539750" y="450850"/>
            <a:ext cx="8243888" cy="48704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5828" name="Rettangolo 4">
            <a:extLst>
              <a:ext uri="{FF2B5EF4-FFF2-40B4-BE49-F238E27FC236}">
                <a16:creationId xmlns:a16="http://schemas.microsoft.com/office/drawing/2014/main" id="{F517D388-A24C-0C65-7F04-F1EBEC9C81F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6" name="CasellaDiTesto 5">
            <a:extLst>
              <a:ext uri="{FF2B5EF4-FFF2-40B4-BE49-F238E27FC236}">
                <a16:creationId xmlns:a16="http://schemas.microsoft.com/office/drawing/2014/main" id="{DB1468B9-7749-4918-A541-4F3CE4A35628}"/>
              </a:ext>
            </a:extLst>
          </p:cNvPr>
          <p:cNvSpPr txBox="1"/>
          <p:nvPr/>
        </p:nvSpPr>
        <p:spPr>
          <a:xfrm>
            <a:off x="447675" y="5489575"/>
            <a:ext cx="8428038"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La </a:t>
            </a:r>
            <a:r>
              <a:rPr lang="en-US" sz="2000" b="1" dirty="0" err="1">
                <a:solidFill>
                  <a:schemeClr val="accent4">
                    <a:lumMod val="10000"/>
                  </a:schemeClr>
                </a:solidFill>
              </a:rPr>
              <a:t>colonizzazione</a:t>
            </a:r>
            <a:r>
              <a:rPr lang="en-US" sz="2000" b="1" dirty="0">
                <a:solidFill>
                  <a:schemeClr val="accent4">
                    <a:lumMod val="10000"/>
                  </a:schemeClr>
                </a:solidFill>
              </a:rPr>
              <a:t> </a:t>
            </a:r>
            <a:r>
              <a:rPr lang="en-US" sz="2000" b="1" dirty="0" err="1">
                <a:solidFill>
                  <a:schemeClr val="accent4">
                    <a:lumMod val="10000"/>
                  </a:schemeClr>
                </a:solidFill>
              </a:rPr>
              <a:t>dei</a:t>
            </a:r>
            <a:r>
              <a:rPr lang="en-US" sz="2000" b="1" dirty="0">
                <a:solidFill>
                  <a:schemeClr val="accent4">
                    <a:lumMod val="10000"/>
                  </a:schemeClr>
                </a:solidFill>
              </a:rPr>
              <a:t> </a:t>
            </a:r>
            <a:r>
              <a:rPr lang="en-US" sz="2000" b="1" dirty="0" err="1">
                <a:solidFill>
                  <a:schemeClr val="accent4">
                    <a:lumMod val="10000"/>
                  </a:schemeClr>
                </a:solidFill>
              </a:rPr>
              <a:t>territori</a:t>
            </a:r>
            <a:r>
              <a:rPr lang="en-US" sz="2000" b="1" dirty="0">
                <a:solidFill>
                  <a:schemeClr val="accent4">
                    <a:lumMod val="10000"/>
                  </a:schemeClr>
                </a:solidFill>
              </a:rPr>
              <a:t> </a:t>
            </a:r>
            <a:r>
              <a:rPr lang="en-US" sz="2000" b="1" dirty="0" err="1">
                <a:solidFill>
                  <a:schemeClr val="accent4">
                    <a:lumMod val="10000"/>
                  </a:schemeClr>
                </a:solidFill>
              </a:rPr>
              <a:t>occupati</a:t>
            </a:r>
            <a:r>
              <a:rPr lang="en-US" sz="2000" b="1" dirty="0">
                <a:solidFill>
                  <a:schemeClr val="accent4">
                    <a:lumMod val="10000"/>
                  </a:schemeClr>
                </a:solidFill>
              </a:rPr>
              <a:t>: </a:t>
            </a:r>
            <a:r>
              <a:rPr lang="en-US" sz="2000" b="1" dirty="0" err="1">
                <a:solidFill>
                  <a:schemeClr val="accent4">
                    <a:lumMod val="10000"/>
                  </a:schemeClr>
                </a:solidFill>
              </a:rPr>
              <a:t>avanposto</a:t>
            </a:r>
            <a:r>
              <a:rPr lang="en-US" sz="2000" b="1" dirty="0">
                <a:solidFill>
                  <a:schemeClr val="accent4">
                    <a:lumMod val="10000"/>
                  </a:schemeClr>
                </a:solidFill>
              </a:rPr>
              <a:t> </a:t>
            </a:r>
            <a:r>
              <a:rPr lang="en-US" sz="2000" b="1" dirty="0" err="1">
                <a:solidFill>
                  <a:schemeClr val="accent4">
                    <a:lumMod val="10000"/>
                  </a:schemeClr>
                </a:solidFill>
              </a:rPr>
              <a:t>illegale</a:t>
            </a:r>
            <a:r>
              <a:rPr lang="en-US" sz="2000" b="1" dirty="0">
                <a:solidFill>
                  <a:schemeClr val="accent4">
                    <a:lumMod val="10000"/>
                  </a:schemeClr>
                </a:solidFill>
              </a:rPr>
              <a:t> </a:t>
            </a:r>
            <a:r>
              <a:rPr lang="en-US" sz="2000" b="1" dirty="0" err="1">
                <a:solidFill>
                  <a:schemeClr val="accent4">
                    <a:lumMod val="10000"/>
                  </a:schemeClr>
                </a:solidFill>
              </a:rPr>
              <a:t>isreliano</a:t>
            </a:r>
            <a:endParaRPr lang="en-US" sz="2000" b="1" dirty="0">
              <a:solidFill>
                <a:schemeClr val="accent4">
                  <a:lumMod val="10000"/>
                </a:schemeClr>
              </a:solidFill>
            </a:endParaRPr>
          </a:p>
        </p:txBody>
      </p:sp>
      <p:sp>
        <p:nvSpPr>
          <p:cNvPr id="205830" name="CasellaDiTesto 1">
            <a:extLst>
              <a:ext uri="{FF2B5EF4-FFF2-40B4-BE49-F238E27FC236}">
                <a16:creationId xmlns:a16="http://schemas.microsoft.com/office/drawing/2014/main" id="{08EE445A-28C9-9CE3-FD51-EC06DC6CC323}"/>
              </a:ext>
            </a:extLst>
          </p:cNvPr>
          <p:cNvSpPr txBox="1">
            <a:spLocks noChangeArrowheads="1"/>
          </p:cNvSpPr>
          <p:nvPr/>
        </p:nvSpPr>
        <p:spPr bwMode="auto">
          <a:xfrm>
            <a:off x="323850" y="5889625"/>
            <a:ext cx="772636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a:spcBef>
                <a:spcPct val="0"/>
              </a:spcBef>
              <a:buFontTx/>
              <a:buNone/>
            </a:pPr>
            <a:r>
              <a:rPr lang="en-US" altLang="en-US" sz="1400"/>
              <a:t>Settembre 2019 - Un classico avanposto illegale israeliano, costruito su terre palestinesi nei pressi di As-Sawahira ash-Sharqiya a sud-est di Gerusalemme, Nel 2023 c’erano 261 colonie   o avanposti israeliani edificati su terre confiscate ai palestinesi e riservati agli Israeliani. </a:t>
            </a:r>
          </a:p>
        </p:txBody>
      </p:sp>
      <p:sp>
        <p:nvSpPr>
          <p:cNvPr id="2" name="Rettangolo 1">
            <a:extLst>
              <a:ext uri="{FF2B5EF4-FFF2-40B4-BE49-F238E27FC236}">
                <a16:creationId xmlns:a16="http://schemas.microsoft.com/office/drawing/2014/main" id="{FD54712B-A259-A3B0-F2C8-E731D352FF7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egnaposto numero diapositiva 1">
            <a:extLst>
              <a:ext uri="{FF2B5EF4-FFF2-40B4-BE49-F238E27FC236}">
                <a16:creationId xmlns:a16="http://schemas.microsoft.com/office/drawing/2014/main" id="{6DFE2B72-6144-5B76-25D4-02E590149AC5}"/>
              </a:ext>
            </a:extLst>
          </p:cNvPr>
          <p:cNvSpPr>
            <a:spLocks noGrp="1" noChangeArrowheads="1"/>
          </p:cNvSpPr>
          <p:nvPr>
            <p:ph type="sldNum" sz="quarter" idx="12"/>
          </p:nvPr>
        </p:nvSpPr>
        <p:spPr>
          <a:xfrm>
            <a:off x="8267700" y="6245225"/>
            <a:ext cx="419100" cy="400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C28448B-2AC1-49B9-B62A-3A2CE3509E44}" type="slidenum">
              <a:rPr lang="it-IT" altLang="en-US" sz="1400" b="1" smtClean="0">
                <a:solidFill>
                  <a:srgbClr val="FFFFFF"/>
                </a:solidFill>
              </a:rPr>
              <a:pPr>
                <a:spcBef>
                  <a:spcPct val="0"/>
                </a:spcBef>
                <a:buFontTx/>
                <a:buNone/>
              </a:pPr>
              <a:t>63</a:t>
            </a:fld>
            <a:endParaRPr lang="it-IT" altLang="en-US" sz="1400" b="1">
              <a:solidFill>
                <a:srgbClr val="FFFFFF"/>
              </a:solidFill>
            </a:endParaRPr>
          </a:p>
        </p:txBody>
      </p:sp>
      <p:pic>
        <p:nvPicPr>
          <p:cNvPr id="207875" name="Picture 4" descr="Peut être une image de plein air">
            <a:extLst>
              <a:ext uri="{FF2B5EF4-FFF2-40B4-BE49-F238E27FC236}">
                <a16:creationId xmlns:a16="http://schemas.microsoft.com/office/drawing/2014/main" id="{0E91F5EC-E411-6B7F-4FF5-7B680E96AB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476250"/>
            <a:ext cx="7138987" cy="47609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7876" name="CasellaDiTesto 3">
            <a:extLst>
              <a:ext uri="{FF2B5EF4-FFF2-40B4-BE49-F238E27FC236}">
                <a16:creationId xmlns:a16="http://schemas.microsoft.com/office/drawing/2014/main" id="{A674496A-655F-73CE-7349-79EA5871DB8E}"/>
              </a:ext>
            </a:extLst>
          </p:cNvPr>
          <p:cNvSpPr txBox="1">
            <a:spLocks noChangeArrowheads="1"/>
          </p:cNvSpPr>
          <p:nvPr/>
        </p:nvSpPr>
        <p:spPr bwMode="auto">
          <a:xfrm>
            <a:off x="719138" y="5878513"/>
            <a:ext cx="770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Avanposto Mitzpeh Kramim presso Ramallah. La corte suprema ha confermato che i coloni possono rimanere malgrado sia edificato su terra palestinese</a:t>
            </a:r>
          </a:p>
        </p:txBody>
      </p:sp>
      <p:sp>
        <p:nvSpPr>
          <p:cNvPr id="2" name="CasellaDiTesto 1">
            <a:extLst>
              <a:ext uri="{FF2B5EF4-FFF2-40B4-BE49-F238E27FC236}">
                <a16:creationId xmlns:a16="http://schemas.microsoft.com/office/drawing/2014/main" id="{99C67D40-EEAC-2213-E018-9A2C73E0E3D9}"/>
              </a:ext>
            </a:extLst>
          </p:cNvPr>
          <p:cNvSpPr txBox="1"/>
          <p:nvPr/>
        </p:nvSpPr>
        <p:spPr>
          <a:xfrm>
            <a:off x="904875" y="5478463"/>
            <a:ext cx="7362825" cy="400050"/>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La </a:t>
            </a:r>
            <a:r>
              <a:rPr lang="en-US" sz="2000" b="1" dirty="0" err="1">
                <a:solidFill>
                  <a:schemeClr val="accent4">
                    <a:lumMod val="10000"/>
                  </a:schemeClr>
                </a:solidFill>
              </a:rPr>
              <a:t>colonizzazione</a:t>
            </a:r>
            <a:r>
              <a:rPr lang="en-US" sz="2000" b="1" dirty="0">
                <a:solidFill>
                  <a:schemeClr val="accent4">
                    <a:lumMod val="10000"/>
                  </a:schemeClr>
                </a:solidFill>
              </a:rPr>
              <a:t> </a:t>
            </a:r>
            <a:r>
              <a:rPr lang="en-US" sz="2000" b="1" dirty="0" err="1">
                <a:solidFill>
                  <a:schemeClr val="accent4">
                    <a:lumMod val="10000"/>
                  </a:schemeClr>
                </a:solidFill>
              </a:rPr>
              <a:t>dei</a:t>
            </a:r>
            <a:r>
              <a:rPr lang="en-US" sz="2000" b="1" dirty="0">
                <a:solidFill>
                  <a:schemeClr val="accent4">
                    <a:lumMod val="10000"/>
                  </a:schemeClr>
                </a:solidFill>
              </a:rPr>
              <a:t> </a:t>
            </a:r>
            <a:r>
              <a:rPr lang="en-US" sz="2000" b="1" dirty="0" err="1">
                <a:solidFill>
                  <a:schemeClr val="accent4">
                    <a:lumMod val="10000"/>
                  </a:schemeClr>
                </a:solidFill>
              </a:rPr>
              <a:t>territori</a:t>
            </a:r>
            <a:r>
              <a:rPr lang="en-US" sz="2000" b="1" dirty="0">
                <a:solidFill>
                  <a:schemeClr val="accent4">
                    <a:lumMod val="10000"/>
                  </a:schemeClr>
                </a:solidFill>
              </a:rPr>
              <a:t> </a:t>
            </a:r>
            <a:r>
              <a:rPr lang="en-US" sz="2000" b="1" dirty="0" err="1">
                <a:solidFill>
                  <a:schemeClr val="accent4">
                    <a:lumMod val="10000"/>
                  </a:schemeClr>
                </a:solidFill>
              </a:rPr>
              <a:t>occupati</a:t>
            </a:r>
            <a:r>
              <a:rPr lang="en-US" sz="2000" b="1" dirty="0">
                <a:solidFill>
                  <a:schemeClr val="accent4">
                    <a:lumMod val="10000"/>
                  </a:schemeClr>
                </a:solidFill>
              </a:rPr>
              <a:t>: </a:t>
            </a:r>
            <a:r>
              <a:rPr lang="en-US" sz="2000" b="1" dirty="0" err="1">
                <a:solidFill>
                  <a:schemeClr val="accent4">
                    <a:lumMod val="10000"/>
                  </a:schemeClr>
                </a:solidFill>
              </a:rPr>
              <a:t>avanposto</a:t>
            </a:r>
            <a:r>
              <a:rPr lang="en-US" sz="2000" b="1" dirty="0">
                <a:solidFill>
                  <a:schemeClr val="accent4">
                    <a:lumMod val="10000"/>
                  </a:schemeClr>
                </a:solidFill>
              </a:rPr>
              <a:t> </a:t>
            </a:r>
            <a:r>
              <a:rPr lang="en-US" sz="2000" b="1" dirty="0" err="1">
                <a:solidFill>
                  <a:schemeClr val="accent4">
                    <a:lumMod val="10000"/>
                  </a:schemeClr>
                </a:solidFill>
              </a:rPr>
              <a:t>sionista</a:t>
            </a:r>
            <a:endParaRPr lang="en-US" sz="2000" b="1" dirty="0">
              <a:solidFill>
                <a:schemeClr val="accent4">
                  <a:lumMod val="10000"/>
                </a:schemeClr>
              </a:solidFill>
            </a:endParaRPr>
          </a:p>
        </p:txBody>
      </p:sp>
      <p:sp>
        <p:nvSpPr>
          <p:cNvPr id="3" name="Rettangolo 2">
            <a:extLst>
              <a:ext uri="{FF2B5EF4-FFF2-40B4-BE49-F238E27FC236}">
                <a16:creationId xmlns:a16="http://schemas.microsoft.com/office/drawing/2014/main" id="{08883A88-7F8F-12EF-DEF3-CA8C3D2EAC5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egnaposto numero diapositiva 1">
            <a:extLst>
              <a:ext uri="{FF2B5EF4-FFF2-40B4-BE49-F238E27FC236}">
                <a16:creationId xmlns:a16="http://schemas.microsoft.com/office/drawing/2014/main" id="{71BA70C9-BD50-81F7-4F86-2AB12E9CBCED}"/>
              </a:ext>
            </a:extLst>
          </p:cNvPr>
          <p:cNvSpPr>
            <a:spLocks noGrp="1"/>
          </p:cNvSpPr>
          <p:nvPr>
            <p:ph type="sldNum" sz="quarter" idx="12"/>
          </p:nvPr>
        </p:nvSpPr>
        <p:spPr>
          <a:xfrm>
            <a:off x="7854950" y="5900738"/>
            <a:ext cx="587375" cy="325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26DEB67-116B-407D-92A9-5A865A785CA1}" type="slidenum">
              <a:rPr lang="it-IT" altLang="en-US" sz="1400" b="1" smtClean="0">
                <a:solidFill>
                  <a:srgbClr val="FFFFFF"/>
                </a:solidFill>
              </a:rPr>
              <a:pPr>
                <a:spcBef>
                  <a:spcPct val="0"/>
                </a:spcBef>
                <a:buFontTx/>
                <a:buNone/>
              </a:pPr>
              <a:t>64</a:t>
            </a:fld>
            <a:endParaRPr lang="it-IT" altLang="en-US" sz="1400" b="1">
              <a:solidFill>
                <a:srgbClr val="FFFFFF"/>
              </a:solidFill>
            </a:endParaRPr>
          </a:p>
        </p:txBody>
      </p:sp>
      <p:pic>
        <p:nvPicPr>
          <p:cNvPr id="1510402" name="Picture 2" descr="C:\Users\Enrico\Desktop\Ariel j.jpg">
            <a:extLst>
              <a:ext uri="{FF2B5EF4-FFF2-40B4-BE49-F238E27FC236}">
                <a16:creationId xmlns:a16="http://schemas.microsoft.com/office/drawing/2014/main" id="{2F9AD0B0-8177-B6BF-515C-0BC5730C1C8E}"/>
              </a:ext>
            </a:extLst>
          </p:cNvPr>
          <p:cNvPicPr>
            <a:picLocks noChangeAspect="1" noChangeArrowheads="1"/>
          </p:cNvPicPr>
          <p:nvPr/>
        </p:nvPicPr>
        <p:blipFill rotWithShape="1">
          <a:blip r:embed="rId3"/>
          <a:srcRect b="8097"/>
          <a:stretch/>
        </p:blipFill>
        <p:spPr bwMode="auto">
          <a:xfrm>
            <a:off x="1006475" y="528638"/>
            <a:ext cx="7543800" cy="5006975"/>
          </a:xfrm>
          <a:prstGeom prst="rect">
            <a:avLst/>
          </a:prstGeom>
          <a:ln w="28575">
            <a:solidFill>
              <a:schemeClr val="tx1"/>
            </a:solidFill>
          </a:ln>
          <a:effectLst>
            <a:outerShdw blurRad="292100" dist="139700" dir="2700000" algn="tl" rotWithShape="0">
              <a:srgbClr val="333333">
                <a:alpha val="65000"/>
              </a:srgbClr>
            </a:outerShdw>
          </a:effectLst>
        </p:spPr>
      </p:pic>
      <p:sp>
        <p:nvSpPr>
          <p:cNvPr id="209924" name="Rettangolo 4">
            <a:extLst>
              <a:ext uri="{FF2B5EF4-FFF2-40B4-BE49-F238E27FC236}">
                <a16:creationId xmlns:a16="http://schemas.microsoft.com/office/drawing/2014/main" id="{BFBE63C8-06AA-36F3-1B9E-B0A581B08504}"/>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43A3ED9B-1ECB-F3EF-E36E-72641E3F9A2D}"/>
              </a:ext>
            </a:extLst>
          </p:cNvPr>
          <p:cNvSpPr txBox="1"/>
          <p:nvPr/>
        </p:nvSpPr>
        <p:spPr>
          <a:xfrm>
            <a:off x="1116013" y="5745163"/>
            <a:ext cx="6480175" cy="584200"/>
          </a:xfrm>
          <a:prstGeom prst="rect">
            <a:avLst/>
          </a:prstGeom>
          <a:solidFill>
            <a:srgbClr val="FFFF00"/>
          </a:solidFill>
          <a:ln w="12700">
            <a:solidFill>
              <a:schemeClr val="accent4">
                <a:lumMod val="10000"/>
              </a:schemeClr>
            </a:solidFill>
          </a:ln>
        </p:spPr>
        <p:txBody>
          <a:bodyPr>
            <a:spAutoFit/>
          </a:bodyPr>
          <a:lstStyle/>
          <a:p>
            <a:pPr algn="ctr">
              <a:defRPr/>
            </a:pPr>
            <a:r>
              <a:rPr lang="en-US" sz="1600" b="1" dirty="0">
                <a:solidFill>
                  <a:schemeClr val="accent4">
                    <a:lumMod val="10000"/>
                  </a:schemeClr>
                </a:solidFill>
              </a:rPr>
              <a:t>In </a:t>
            </a:r>
            <a:r>
              <a:rPr lang="en-US" sz="1600" b="1" dirty="0" err="1">
                <a:solidFill>
                  <a:schemeClr val="accent4">
                    <a:lumMod val="10000"/>
                  </a:schemeClr>
                </a:solidFill>
              </a:rPr>
              <a:t>contrasto</a:t>
            </a:r>
            <a:r>
              <a:rPr lang="en-US" sz="1600" b="1" dirty="0">
                <a:solidFill>
                  <a:schemeClr val="accent4">
                    <a:lumMod val="10000"/>
                  </a:schemeClr>
                </a:solidFill>
              </a:rPr>
              <a:t> con le </a:t>
            </a:r>
            <a:r>
              <a:rPr lang="en-US" sz="1600" b="1" dirty="0" err="1">
                <a:solidFill>
                  <a:schemeClr val="accent4">
                    <a:lumMod val="10000"/>
                  </a:schemeClr>
                </a:solidFill>
              </a:rPr>
              <a:t>convenzioni</a:t>
            </a:r>
            <a:r>
              <a:rPr lang="en-US" sz="1600" b="1" dirty="0">
                <a:solidFill>
                  <a:schemeClr val="accent4">
                    <a:lumMod val="10000"/>
                  </a:schemeClr>
                </a:solidFill>
              </a:rPr>
              <a:t> </a:t>
            </a:r>
            <a:r>
              <a:rPr lang="en-US" sz="1600" b="1" dirty="0" err="1">
                <a:solidFill>
                  <a:schemeClr val="accent4">
                    <a:lumMod val="10000"/>
                  </a:schemeClr>
                </a:solidFill>
              </a:rPr>
              <a:t>internazionali</a:t>
            </a:r>
            <a:r>
              <a:rPr lang="en-US" sz="1600" b="1" dirty="0">
                <a:solidFill>
                  <a:schemeClr val="accent4">
                    <a:lumMod val="10000"/>
                  </a:schemeClr>
                </a:solidFill>
              </a:rPr>
              <a:t> </a:t>
            </a:r>
            <a:r>
              <a:rPr lang="en-US" sz="1600" b="1" dirty="0" err="1">
                <a:solidFill>
                  <a:schemeClr val="accent4">
                    <a:lumMod val="10000"/>
                  </a:schemeClr>
                </a:solidFill>
              </a:rPr>
              <a:t>gli</a:t>
            </a:r>
            <a:r>
              <a:rPr lang="en-US" sz="1600" b="1" dirty="0">
                <a:solidFill>
                  <a:schemeClr val="accent4">
                    <a:lumMod val="10000"/>
                  </a:schemeClr>
                </a:solidFill>
              </a:rPr>
              <a:t> </a:t>
            </a:r>
            <a:r>
              <a:rPr lang="en-US" sz="1600" b="1" dirty="0" err="1">
                <a:solidFill>
                  <a:schemeClr val="accent4">
                    <a:lumMod val="10000"/>
                  </a:schemeClr>
                </a:solidFill>
              </a:rPr>
              <a:t>Israeliani</a:t>
            </a:r>
            <a:r>
              <a:rPr lang="en-US" sz="1600" b="1" dirty="0">
                <a:solidFill>
                  <a:schemeClr val="accent4">
                    <a:lumMod val="10000"/>
                  </a:schemeClr>
                </a:solidFill>
              </a:rPr>
              <a:t> </a:t>
            </a:r>
            <a:r>
              <a:rPr lang="en-US" sz="1600" b="1" dirty="0" err="1">
                <a:solidFill>
                  <a:schemeClr val="accent4">
                    <a:lumMod val="10000"/>
                  </a:schemeClr>
                </a:solidFill>
              </a:rPr>
              <a:t>hanno</a:t>
            </a:r>
            <a:r>
              <a:rPr lang="en-US" sz="1600" b="1" dirty="0">
                <a:solidFill>
                  <a:schemeClr val="accent4">
                    <a:lumMod val="10000"/>
                  </a:schemeClr>
                </a:solidFill>
              </a:rPr>
              <a:t> </a:t>
            </a:r>
            <a:r>
              <a:rPr lang="en-US" sz="1600" b="1" dirty="0" err="1">
                <a:solidFill>
                  <a:schemeClr val="accent4">
                    <a:lumMod val="10000"/>
                  </a:schemeClr>
                </a:solidFill>
              </a:rPr>
              <a:t>colonizzato</a:t>
            </a:r>
            <a:r>
              <a:rPr lang="en-US" sz="1600" b="1" dirty="0">
                <a:solidFill>
                  <a:schemeClr val="accent4">
                    <a:lumMod val="10000"/>
                  </a:schemeClr>
                </a:solidFill>
              </a:rPr>
              <a:t> i </a:t>
            </a:r>
            <a:r>
              <a:rPr lang="en-US" sz="1600" b="1" dirty="0" err="1">
                <a:solidFill>
                  <a:schemeClr val="accent4">
                    <a:lumMod val="10000"/>
                  </a:schemeClr>
                </a:solidFill>
              </a:rPr>
              <a:t>territori</a:t>
            </a:r>
            <a:r>
              <a:rPr lang="en-US" sz="1600" b="1" dirty="0">
                <a:solidFill>
                  <a:schemeClr val="accent4">
                    <a:lumMod val="10000"/>
                  </a:schemeClr>
                </a:solidFill>
              </a:rPr>
              <a:t> palestinesi </a:t>
            </a:r>
            <a:r>
              <a:rPr lang="en-US" sz="1600" b="1" dirty="0" err="1">
                <a:solidFill>
                  <a:schemeClr val="accent4">
                    <a:lumMod val="10000"/>
                  </a:schemeClr>
                </a:solidFill>
              </a:rPr>
              <a:t>conquistati</a:t>
            </a:r>
            <a:r>
              <a:rPr lang="en-US" sz="1600" b="1" dirty="0">
                <a:solidFill>
                  <a:schemeClr val="accent4">
                    <a:lumMod val="10000"/>
                  </a:schemeClr>
                </a:solidFill>
              </a:rPr>
              <a:t> </a:t>
            </a:r>
            <a:r>
              <a:rPr lang="en-US" sz="1600" b="1" dirty="0" err="1">
                <a:solidFill>
                  <a:schemeClr val="accent4">
                    <a:lumMod val="10000"/>
                  </a:schemeClr>
                </a:solidFill>
              </a:rPr>
              <a:t>militarmente</a:t>
            </a:r>
            <a:endParaRPr lang="en-US" sz="1600" b="1" dirty="0">
              <a:solidFill>
                <a:schemeClr val="accent4">
                  <a:lumMod val="10000"/>
                </a:schemeClr>
              </a:solidFill>
            </a:endParaRPr>
          </a:p>
        </p:txBody>
      </p:sp>
      <p:sp>
        <p:nvSpPr>
          <p:cNvPr id="3" name="Rettangolo 2">
            <a:extLst>
              <a:ext uri="{FF2B5EF4-FFF2-40B4-BE49-F238E27FC236}">
                <a16:creationId xmlns:a16="http://schemas.microsoft.com/office/drawing/2014/main" id="{B6743A94-1941-FEC2-30B8-2DA49DCA364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Number Placeholder 3">
            <a:extLst>
              <a:ext uri="{FF2B5EF4-FFF2-40B4-BE49-F238E27FC236}">
                <a16:creationId xmlns:a16="http://schemas.microsoft.com/office/drawing/2014/main" id="{A75941EF-831E-67CD-99AC-047E2E3A9599}"/>
              </a:ext>
            </a:extLst>
          </p:cNvPr>
          <p:cNvSpPr>
            <a:spLocks noGrp="1"/>
          </p:cNvSpPr>
          <p:nvPr>
            <p:ph type="sldNum" sz="quarter" idx="12"/>
          </p:nvPr>
        </p:nvSpPr>
        <p:spPr>
          <a:xfrm>
            <a:off x="7874000" y="5946775"/>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1ABB675-6E6F-4957-B440-CE418E5E8926}" type="slidenum">
              <a:rPr lang="it-IT" altLang="it-CH" sz="1400" smtClean="0">
                <a:solidFill>
                  <a:srgbClr val="FFFFFF"/>
                </a:solidFill>
              </a:rPr>
              <a:pPr>
                <a:spcBef>
                  <a:spcPct val="0"/>
                </a:spcBef>
                <a:buFontTx/>
                <a:buNone/>
              </a:pPr>
              <a:t>65</a:t>
            </a:fld>
            <a:endParaRPr lang="it-IT" altLang="it-CH" sz="1400">
              <a:solidFill>
                <a:srgbClr val="FFFFFF"/>
              </a:solidFill>
            </a:endParaRPr>
          </a:p>
        </p:txBody>
      </p:sp>
      <p:pic>
        <p:nvPicPr>
          <p:cNvPr id="191491" name="Picture 2">
            <a:extLst>
              <a:ext uri="{FF2B5EF4-FFF2-40B4-BE49-F238E27FC236}">
                <a16:creationId xmlns:a16="http://schemas.microsoft.com/office/drawing/2014/main" id="{83485C02-19E3-D6D8-AACD-697441FED6C8}"/>
              </a:ext>
            </a:extLst>
          </p:cNvPr>
          <p:cNvPicPr>
            <a:picLocks noChangeAspect="1" noChangeArrowheads="1"/>
          </p:cNvPicPr>
          <p:nvPr/>
        </p:nvPicPr>
        <p:blipFill>
          <a:blip r:embed="rId3">
            <a:lum bright="-8000" contrast="10000"/>
          </a:blip>
          <a:srcRect/>
          <a:stretch>
            <a:fillRect/>
          </a:stretch>
        </p:blipFill>
        <p:spPr bwMode="auto">
          <a:xfrm>
            <a:off x="725488" y="398463"/>
            <a:ext cx="7739062" cy="53514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1428" name="Text Box 3">
            <a:extLst>
              <a:ext uri="{FF2B5EF4-FFF2-40B4-BE49-F238E27FC236}">
                <a16:creationId xmlns:a16="http://schemas.microsoft.com/office/drawing/2014/main" id="{F56FA1AE-CF1B-8587-C789-649A9A323282}"/>
              </a:ext>
            </a:extLst>
          </p:cNvPr>
          <p:cNvSpPr txBox="1">
            <a:spLocks noChangeArrowheads="1"/>
          </p:cNvSpPr>
          <p:nvPr/>
        </p:nvSpPr>
        <p:spPr bwMode="auto">
          <a:xfrm>
            <a:off x="1619250" y="5900738"/>
            <a:ext cx="6192838" cy="400050"/>
          </a:xfrm>
          <a:prstGeom prst="rect">
            <a:avLst/>
          </a:prstGeom>
          <a:solidFill>
            <a:srgbClr val="FFFF00"/>
          </a:solidFill>
          <a:ln w="1905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2000" b="1" dirty="0">
                <a:solidFill>
                  <a:schemeClr val="accent4">
                    <a:lumMod val="10000"/>
                  </a:schemeClr>
                </a:solidFill>
              </a:rPr>
              <a:t>La </a:t>
            </a:r>
            <a:r>
              <a:rPr lang="fr-CH" altLang="it-CH" sz="2000" b="1" dirty="0" err="1">
                <a:solidFill>
                  <a:schemeClr val="accent4">
                    <a:lumMod val="10000"/>
                  </a:schemeClr>
                </a:solidFill>
              </a:rPr>
              <a:t>colonia</a:t>
            </a:r>
            <a:r>
              <a:rPr lang="fr-CH" altLang="it-CH" sz="2000" b="1" dirty="0">
                <a:solidFill>
                  <a:schemeClr val="accent4">
                    <a:lumMod val="10000"/>
                  </a:schemeClr>
                </a:solidFill>
              </a:rPr>
              <a:t> </a:t>
            </a:r>
            <a:r>
              <a:rPr lang="fr-CH" altLang="it-CH" sz="2000" b="1" dirty="0" err="1">
                <a:solidFill>
                  <a:schemeClr val="accent4">
                    <a:lumMod val="10000"/>
                  </a:schemeClr>
                </a:solidFill>
              </a:rPr>
              <a:t>israeliana</a:t>
            </a:r>
            <a:r>
              <a:rPr lang="fr-CH" altLang="it-CH" sz="2000" b="1" dirty="0">
                <a:solidFill>
                  <a:schemeClr val="accent4">
                    <a:lumMod val="10000"/>
                  </a:schemeClr>
                </a:solidFill>
              </a:rPr>
              <a:t> di Ariel </a:t>
            </a:r>
            <a:r>
              <a:rPr lang="fr-CH" altLang="it-CH" sz="2000" b="1" dirty="0" err="1">
                <a:solidFill>
                  <a:schemeClr val="accent4">
                    <a:lumMod val="10000"/>
                  </a:schemeClr>
                </a:solidFill>
              </a:rPr>
              <a:t>ospita</a:t>
            </a:r>
            <a:r>
              <a:rPr lang="fr-CH" altLang="it-CH" sz="2000" b="1" dirty="0">
                <a:solidFill>
                  <a:schemeClr val="accent4">
                    <a:lumMod val="10000"/>
                  </a:schemeClr>
                </a:solidFill>
              </a:rPr>
              <a:t> 40’000 </a:t>
            </a:r>
            <a:r>
              <a:rPr lang="fr-CH" altLang="it-CH" sz="2000" b="1" dirty="0" err="1">
                <a:solidFill>
                  <a:schemeClr val="accent4">
                    <a:lumMod val="10000"/>
                  </a:schemeClr>
                </a:solidFill>
              </a:rPr>
              <a:t>coloni</a:t>
            </a:r>
            <a:endParaRPr lang="it-IT" altLang="it-CH" sz="2000" b="1" dirty="0">
              <a:solidFill>
                <a:schemeClr val="accent4">
                  <a:lumMod val="10000"/>
                </a:schemeClr>
              </a:solidFill>
            </a:endParaRPr>
          </a:p>
        </p:txBody>
      </p:sp>
      <p:sp>
        <p:nvSpPr>
          <p:cNvPr id="211973" name="CasellaDiTesto 4">
            <a:extLst>
              <a:ext uri="{FF2B5EF4-FFF2-40B4-BE49-F238E27FC236}">
                <a16:creationId xmlns:a16="http://schemas.microsoft.com/office/drawing/2014/main" id="{82FDED83-804F-078B-E72A-3B3D91B87284}"/>
              </a:ext>
            </a:extLst>
          </p:cNvPr>
          <p:cNvSpPr txBox="1">
            <a:spLocks noChangeArrowheads="1"/>
          </p:cNvSpPr>
          <p:nvPr/>
        </p:nvSpPr>
        <p:spPr bwMode="auto">
          <a:xfrm>
            <a:off x="2484438" y="6329363"/>
            <a:ext cx="4175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In Cisgiordania ci sono 600’000 coloni israeliani</a:t>
            </a:r>
          </a:p>
        </p:txBody>
      </p:sp>
      <p:sp>
        <p:nvSpPr>
          <p:cNvPr id="2" name="Rettangolo 1">
            <a:extLst>
              <a:ext uri="{FF2B5EF4-FFF2-40B4-BE49-F238E27FC236}">
                <a16:creationId xmlns:a16="http://schemas.microsoft.com/office/drawing/2014/main" id="{F7437279-F383-2647-DD23-A651C5ADFC6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327B5EC-EDBA-D2D2-9127-6D4472AED1F7}"/>
              </a:ext>
            </a:extLst>
          </p:cNvPr>
          <p:cNvPicPr>
            <a:picLocks noChangeAspect="1" noChangeArrowheads="1"/>
          </p:cNvPicPr>
          <p:nvPr/>
        </p:nvPicPr>
        <p:blipFill>
          <a:blip r:embed="rId2"/>
          <a:srcRect/>
          <a:stretch>
            <a:fillRect/>
          </a:stretch>
        </p:blipFill>
        <p:spPr bwMode="auto">
          <a:xfrm>
            <a:off x="296863" y="463550"/>
            <a:ext cx="8550275" cy="4948238"/>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7BCADA1B-5E64-5D4F-34F3-58351F74D62A}"/>
              </a:ext>
            </a:extLst>
          </p:cNvPr>
          <p:cNvSpPr txBox="1"/>
          <p:nvPr/>
        </p:nvSpPr>
        <p:spPr>
          <a:xfrm>
            <a:off x="1116013" y="5661025"/>
            <a:ext cx="6911975" cy="646113"/>
          </a:xfrm>
          <a:prstGeom prst="rect">
            <a:avLst/>
          </a:prstGeom>
          <a:solidFill>
            <a:srgbClr val="FFFF00"/>
          </a:solidFill>
          <a:ln w="12700">
            <a:solidFill>
              <a:schemeClr val="accent4">
                <a:lumMod val="10000"/>
              </a:schemeClr>
            </a:solidFill>
          </a:ln>
        </p:spPr>
        <p:txBody>
          <a:bodyPr>
            <a:spAutoFit/>
          </a:bodyPr>
          <a:lstStyle/>
          <a:p>
            <a:pPr algn="ctr">
              <a:defRPr/>
            </a:pPr>
            <a:r>
              <a:rPr lang="it-CH" b="1" dirty="0">
                <a:solidFill>
                  <a:schemeClr val="accent4">
                    <a:lumMod val="10000"/>
                  </a:schemeClr>
                </a:solidFill>
              </a:rPr>
              <a:t>La colonia israeliana Katzrin Golan è stata fondata nel 1976 illegalmente su terre siriane conquistate militarmente.</a:t>
            </a:r>
          </a:p>
        </p:txBody>
      </p:sp>
      <p:sp>
        <p:nvSpPr>
          <p:cNvPr id="214020" name="Slide Number Placeholder 3">
            <a:extLst>
              <a:ext uri="{FF2B5EF4-FFF2-40B4-BE49-F238E27FC236}">
                <a16:creationId xmlns:a16="http://schemas.microsoft.com/office/drawing/2014/main" id="{58F3B3FA-51CF-739A-8889-6AB67DFFF77C}"/>
              </a:ext>
            </a:extLst>
          </p:cNvPr>
          <p:cNvSpPr>
            <a:spLocks noGrp="1"/>
          </p:cNvSpPr>
          <p:nvPr>
            <p:ph type="sldNum" sz="quarter" idx="12"/>
          </p:nvPr>
        </p:nvSpPr>
        <p:spPr>
          <a:xfrm>
            <a:off x="8027988" y="5807075"/>
            <a:ext cx="5905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2650E9FB-FFA1-4DE2-B8C9-4FCDA6A2E789}" type="slidenum">
              <a:rPr lang="it-IT" altLang="it-CH" sz="1400" smtClean="0">
                <a:solidFill>
                  <a:srgbClr val="FFFFFF"/>
                </a:solidFill>
              </a:rPr>
              <a:pPr>
                <a:spcBef>
                  <a:spcPct val="0"/>
                </a:spcBef>
                <a:buFontTx/>
                <a:buNone/>
              </a:pPr>
              <a:t>66</a:t>
            </a:fld>
            <a:endParaRPr lang="it-IT" altLang="it-CH" sz="1400">
              <a:solidFill>
                <a:srgbClr val="FFFFFF"/>
              </a:solidFill>
            </a:endParaRPr>
          </a:p>
        </p:txBody>
      </p:sp>
      <p:sp>
        <p:nvSpPr>
          <p:cNvPr id="4" name="Rettangolo 3">
            <a:extLst>
              <a:ext uri="{FF2B5EF4-FFF2-40B4-BE49-F238E27FC236}">
                <a16:creationId xmlns:a16="http://schemas.microsoft.com/office/drawing/2014/main" id="{E4156B6C-29B0-11F7-9D40-1289146E432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3">
            <a:extLst>
              <a:ext uri="{FF2B5EF4-FFF2-40B4-BE49-F238E27FC236}">
                <a16:creationId xmlns:a16="http://schemas.microsoft.com/office/drawing/2014/main" id="{CB7762A4-8515-2984-6074-D79E439A2786}"/>
              </a:ext>
            </a:extLst>
          </p:cNvPr>
          <p:cNvSpPr>
            <a:spLocks noGrp="1"/>
          </p:cNvSpPr>
          <p:nvPr>
            <p:ph type="sldNum" sz="quarter" idx="12"/>
          </p:nvPr>
        </p:nvSpPr>
        <p:spPr>
          <a:xfrm>
            <a:off x="7669213" y="3184525"/>
            <a:ext cx="671512" cy="50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A5A8C33-EBA1-45FA-AEC7-68012B3A4BC0}" type="slidenum">
              <a:rPr lang="it-IT" altLang="it-CH" sz="1400" b="1" smtClean="0">
                <a:solidFill>
                  <a:srgbClr val="FFFFFF"/>
                </a:solidFill>
              </a:rPr>
              <a:pPr>
                <a:spcBef>
                  <a:spcPct val="0"/>
                </a:spcBef>
                <a:buFontTx/>
                <a:buNone/>
              </a:pPr>
              <a:t>67</a:t>
            </a:fld>
            <a:endParaRPr lang="it-IT" altLang="it-CH" sz="1400" b="1">
              <a:solidFill>
                <a:srgbClr val="FFFFFF"/>
              </a:solidFill>
            </a:endParaRPr>
          </a:p>
        </p:txBody>
      </p:sp>
      <p:pic>
        <p:nvPicPr>
          <p:cNvPr id="218117" name="Picture 4" descr="Israeli apartheid wall in Jerusalem">
            <a:extLst>
              <a:ext uri="{FF2B5EF4-FFF2-40B4-BE49-F238E27FC236}">
                <a16:creationId xmlns:a16="http://schemas.microsoft.com/office/drawing/2014/main" id="{9EB086E2-B3C7-315F-94F7-E5E60B58934A}"/>
              </a:ext>
            </a:extLst>
          </p:cNvPr>
          <p:cNvPicPr>
            <a:picLocks noChangeAspect="1" noChangeArrowheads="1"/>
          </p:cNvPicPr>
          <p:nvPr/>
        </p:nvPicPr>
        <p:blipFill>
          <a:blip r:embed="rId3"/>
          <a:srcRect/>
          <a:stretch>
            <a:fillRect/>
          </a:stretch>
        </p:blipFill>
        <p:spPr bwMode="auto">
          <a:xfrm>
            <a:off x="7308850" y="336550"/>
            <a:ext cx="1601788" cy="21082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12" descr="C:\Users\Enrico\Desktop\ret jpeg.jpg">
            <a:extLst>
              <a:ext uri="{FF2B5EF4-FFF2-40B4-BE49-F238E27FC236}">
                <a16:creationId xmlns:a16="http://schemas.microsoft.com/office/drawing/2014/main" id="{08B03BE1-6B96-6CB4-DBCB-A23F1C18614C}"/>
              </a:ext>
            </a:extLst>
          </p:cNvPr>
          <p:cNvPicPr>
            <a:picLocks noChangeAspect="1" noChangeArrowheads="1"/>
          </p:cNvPicPr>
          <p:nvPr/>
        </p:nvPicPr>
        <p:blipFill>
          <a:blip r:embed="rId4"/>
          <a:srcRect/>
          <a:stretch>
            <a:fillRect/>
          </a:stretch>
        </p:blipFill>
        <p:spPr bwMode="auto">
          <a:xfrm>
            <a:off x="5738813" y="4297363"/>
            <a:ext cx="3178175" cy="2366962"/>
          </a:xfrm>
          <a:prstGeom prst="rect">
            <a:avLst/>
          </a:prstGeom>
          <a:ln w="28575">
            <a:solidFill>
              <a:schemeClr val="tx1"/>
            </a:solidFill>
          </a:ln>
          <a:effectLst>
            <a:outerShdw blurRad="292100" dist="139700" dir="2700000" algn="tl" rotWithShape="0">
              <a:srgbClr val="333333">
                <a:alpha val="65000"/>
              </a:srgbClr>
            </a:outerShdw>
          </a:effectLst>
        </p:spPr>
      </p:pic>
      <p:sp>
        <p:nvSpPr>
          <p:cNvPr id="284681" name="Text Box 8">
            <a:extLst>
              <a:ext uri="{FF2B5EF4-FFF2-40B4-BE49-F238E27FC236}">
                <a16:creationId xmlns:a16="http://schemas.microsoft.com/office/drawing/2014/main" id="{EB676B09-02A5-1797-49CB-36407082A8D8}"/>
              </a:ext>
            </a:extLst>
          </p:cNvPr>
          <p:cNvSpPr txBox="1">
            <a:spLocks noChangeArrowheads="1"/>
          </p:cNvSpPr>
          <p:nvPr/>
        </p:nvSpPr>
        <p:spPr bwMode="auto">
          <a:xfrm>
            <a:off x="249238" y="2967038"/>
            <a:ext cx="7131050" cy="9239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it-CH" altLang="it-CH" sz="1800" b="1" dirty="0">
                <a:solidFill>
                  <a:schemeClr val="accent4">
                    <a:lumMod val="10000"/>
                  </a:schemeClr>
                </a:solidFill>
              </a:rPr>
              <a:t>Gli Israeliani hanno circondato i territori palestinesi con un muro di "Apartheid" alto 8 m. La Corte internazionale di giustizia dell’Aja ha dichiarato illegale la costruzione del muro.</a:t>
            </a:r>
            <a:endParaRPr lang="it-IT" altLang="it-CH" sz="1800" b="1" dirty="0">
              <a:solidFill>
                <a:schemeClr val="accent4">
                  <a:lumMod val="10000"/>
                </a:schemeClr>
              </a:solidFill>
            </a:endParaRPr>
          </a:p>
        </p:txBody>
      </p:sp>
      <p:sp>
        <p:nvSpPr>
          <p:cNvPr id="215046" name="CasellaDiTesto 1">
            <a:extLst>
              <a:ext uri="{FF2B5EF4-FFF2-40B4-BE49-F238E27FC236}">
                <a16:creationId xmlns:a16="http://schemas.microsoft.com/office/drawing/2014/main" id="{0C2E5ACF-D047-6625-A93D-A34F93B49C43}"/>
              </a:ext>
            </a:extLst>
          </p:cNvPr>
          <p:cNvSpPr txBox="1">
            <a:spLocks noChangeArrowheads="1"/>
          </p:cNvSpPr>
          <p:nvPr/>
        </p:nvSpPr>
        <p:spPr bwMode="auto">
          <a:xfrm>
            <a:off x="7750175" y="3910013"/>
            <a:ext cx="1003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Barriera</a:t>
            </a:r>
          </a:p>
        </p:txBody>
      </p:sp>
      <p:pic>
        <p:nvPicPr>
          <p:cNvPr id="2" name="Picture 2">
            <a:extLst>
              <a:ext uri="{FF2B5EF4-FFF2-40B4-BE49-F238E27FC236}">
                <a16:creationId xmlns:a16="http://schemas.microsoft.com/office/drawing/2014/main" id="{8AD8CFBC-1828-4DC7-DD93-738129192E56}"/>
              </a:ext>
            </a:extLst>
          </p:cNvPr>
          <p:cNvPicPr>
            <a:picLocks noChangeAspect="1" noChangeArrowheads="1"/>
          </p:cNvPicPr>
          <p:nvPr/>
        </p:nvPicPr>
        <p:blipFill>
          <a:blip r:embed="rId5"/>
          <a:srcRect t="1817"/>
          <a:stretch>
            <a:fillRect/>
          </a:stretch>
        </p:blipFill>
        <p:spPr bwMode="auto">
          <a:xfrm>
            <a:off x="249238" y="4297363"/>
            <a:ext cx="5259387" cy="2366962"/>
          </a:xfrm>
          <a:prstGeom prst="rect">
            <a:avLst/>
          </a:prstGeom>
          <a:ln w="28575">
            <a:solidFill>
              <a:schemeClr val="tx1"/>
            </a:solid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B9AF472-3217-A909-4C11-7400C3D20D00}"/>
              </a:ext>
            </a:extLst>
          </p:cNvPr>
          <p:cNvPicPr>
            <a:picLocks noChangeAspect="1" noChangeArrowheads="1"/>
          </p:cNvPicPr>
          <p:nvPr/>
        </p:nvPicPr>
        <p:blipFill>
          <a:blip r:embed="rId6"/>
          <a:srcRect/>
          <a:stretch>
            <a:fillRect/>
          </a:stretch>
        </p:blipFill>
        <p:spPr bwMode="auto">
          <a:xfrm>
            <a:off x="314325" y="330200"/>
            <a:ext cx="3198813" cy="2124075"/>
          </a:xfrm>
          <a:prstGeom prst="rect">
            <a:avLst/>
          </a:prstGeom>
          <a:ln w="28575">
            <a:solidFill>
              <a:schemeClr val="accent4">
                <a:lumMod val="10000"/>
              </a:schemeClr>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AECCF460-D0F7-51FC-9A69-BF9E4FA058BD}"/>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050" name="CasellaDiTesto 4">
            <a:extLst>
              <a:ext uri="{FF2B5EF4-FFF2-40B4-BE49-F238E27FC236}">
                <a16:creationId xmlns:a16="http://schemas.microsoft.com/office/drawing/2014/main" id="{137ABA5E-9205-1CD7-B245-529DCA1C3621}"/>
              </a:ext>
            </a:extLst>
          </p:cNvPr>
          <p:cNvSpPr txBox="1">
            <a:spLocks noChangeArrowheads="1"/>
          </p:cNvSpPr>
          <p:nvPr/>
        </p:nvSpPr>
        <p:spPr bwMode="auto">
          <a:xfrm>
            <a:off x="238125" y="2484438"/>
            <a:ext cx="352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Il muro di Berlino e il muro israeliano</a:t>
            </a:r>
          </a:p>
        </p:txBody>
      </p:sp>
      <p:sp>
        <p:nvSpPr>
          <p:cNvPr id="215051" name="CasellaDiTesto 6">
            <a:extLst>
              <a:ext uri="{FF2B5EF4-FFF2-40B4-BE49-F238E27FC236}">
                <a16:creationId xmlns:a16="http://schemas.microsoft.com/office/drawing/2014/main" id="{5602DCE4-A779-5DF2-E91E-59C513F80CF0}"/>
              </a:ext>
            </a:extLst>
          </p:cNvPr>
          <p:cNvSpPr txBox="1">
            <a:spLocks noChangeArrowheads="1"/>
          </p:cNvSpPr>
          <p:nvPr/>
        </p:nvSpPr>
        <p:spPr bwMode="auto">
          <a:xfrm>
            <a:off x="2536825" y="3957638"/>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Il MURO</a:t>
            </a:r>
          </a:p>
        </p:txBody>
      </p:sp>
      <p:sp>
        <p:nvSpPr>
          <p:cNvPr id="215052" name="CasellaDiTesto 8">
            <a:extLst>
              <a:ext uri="{FF2B5EF4-FFF2-40B4-BE49-F238E27FC236}">
                <a16:creationId xmlns:a16="http://schemas.microsoft.com/office/drawing/2014/main" id="{600B3510-2831-34A9-F3D1-5C669333CE5C}"/>
              </a:ext>
            </a:extLst>
          </p:cNvPr>
          <p:cNvSpPr txBox="1">
            <a:spLocks noChangeArrowheads="1"/>
          </p:cNvSpPr>
          <p:nvPr/>
        </p:nvSpPr>
        <p:spPr bwMode="auto">
          <a:xfrm>
            <a:off x="7596188" y="2522538"/>
            <a:ext cx="1490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Costruzione</a:t>
            </a:r>
          </a:p>
        </p:txBody>
      </p:sp>
      <p:pic>
        <p:nvPicPr>
          <p:cNvPr id="10" name="Immagine 2">
            <a:extLst>
              <a:ext uri="{FF2B5EF4-FFF2-40B4-BE49-F238E27FC236}">
                <a16:creationId xmlns:a16="http://schemas.microsoft.com/office/drawing/2014/main" id="{EE4FD994-4B46-D622-0AC4-8AB60E85A1A2}"/>
              </a:ext>
            </a:extLst>
          </p:cNvPr>
          <p:cNvPicPr>
            <a:picLocks noChangeAspect="1" noChangeArrowheads="1"/>
          </p:cNvPicPr>
          <p:nvPr/>
        </p:nvPicPr>
        <p:blipFill rotWithShape="1">
          <a:blip r:embed="rId7"/>
          <a:srcRect l="6055"/>
          <a:stretch/>
        </p:blipFill>
        <p:spPr bwMode="auto">
          <a:xfrm>
            <a:off x="3651250" y="338138"/>
            <a:ext cx="3519488" cy="2108200"/>
          </a:xfrm>
          <a:prstGeom prst="rect">
            <a:avLst/>
          </a:prstGeom>
          <a:ln w="28575">
            <a:solidFill>
              <a:schemeClr val="tx1"/>
            </a:solidFill>
          </a:ln>
          <a:effectLst>
            <a:outerShdw blurRad="292100" dist="139700" dir="2700000" algn="tl" rotWithShape="0">
              <a:srgbClr val="333333">
                <a:alpha val="65000"/>
              </a:srgbClr>
            </a:outerShdw>
          </a:effectLst>
        </p:spPr>
      </p:pic>
      <p:sp>
        <p:nvSpPr>
          <p:cNvPr id="215054" name="CasellaDiTesto 5">
            <a:extLst>
              <a:ext uri="{FF2B5EF4-FFF2-40B4-BE49-F238E27FC236}">
                <a16:creationId xmlns:a16="http://schemas.microsoft.com/office/drawing/2014/main" id="{C509AEB2-705A-855E-CD45-4358ED6B6196}"/>
              </a:ext>
            </a:extLst>
          </p:cNvPr>
          <p:cNvSpPr txBox="1">
            <a:spLocks noChangeArrowheads="1"/>
          </p:cNvSpPr>
          <p:nvPr/>
        </p:nvSpPr>
        <p:spPr bwMode="auto">
          <a:xfrm>
            <a:off x="5208588" y="2516188"/>
            <a:ext cx="936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Il muro</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3">
            <a:extLst>
              <a:ext uri="{FF2B5EF4-FFF2-40B4-BE49-F238E27FC236}">
                <a16:creationId xmlns:a16="http://schemas.microsoft.com/office/drawing/2014/main" id="{45649FF3-F5F2-E3E6-1E29-73EC86C59206}"/>
              </a:ext>
            </a:extLst>
          </p:cNvPr>
          <p:cNvSpPr>
            <a:spLocks noGrp="1"/>
          </p:cNvSpPr>
          <p:nvPr>
            <p:ph type="sldNum" sz="quarter" idx="12"/>
          </p:nvPr>
        </p:nvSpPr>
        <p:spPr>
          <a:xfrm>
            <a:off x="5120345" y="3968845"/>
            <a:ext cx="76517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fld id="{C8B8F3B5-EE26-4764-BDDA-C677149E9FD1}" type="slidenum">
              <a:rPr lang="it-IT" altLang="it-CH" sz="1400" b="1" smtClean="0"/>
              <a:pPr algn="ctr">
                <a:spcBef>
                  <a:spcPct val="0"/>
                </a:spcBef>
                <a:buFontTx/>
                <a:buNone/>
              </a:pPr>
              <a:t>68</a:t>
            </a:fld>
            <a:endParaRPr lang="it-IT" altLang="it-CH" sz="1400" b="1" dirty="0"/>
          </a:p>
        </p:txBody>
      </p:sp>
      <p:sp>
        <p:nvSpPr>
          <p:cNvPr id="217092" name="Text Box 7">
            <a:extLst>
              <a:ext uri="{FF2B5EF4-FFF2-40B4-BE49-F238E27FC236}">
                <a16:creationId xmlns:a16="http://schemas.microsoft.com/office/drawing/2014/main" id="{ED24DDDC-9D42-8942-7498-D2B616DF5CF5}"/>
              </a:ext>
            </a:extLst>
          </p:cNvPr>
          <p:cNvSpPr txBox="1">
            <a:spLocks noChangeArrowheads="1"/>
          </p:cNvSpPr>
          <p:nvPr/>
        </p:nvSpPr>
        <p:spPr bwMode="auto">
          <a:xfrm>
            <a:off x="5100638" y="1206500"/>
            <a:ext cx="7207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000" b="1">
                <a:solidFill>
                  <a:srgbClr val="000000"/>
                </a:solidFill>
              </a:rPr>
              <a:t>Nablus</a:t>
            </a:r>
            <a:endParaRPr lang="it-IT" altLang="it-CH" sz="1000" b="1">
              <a:solidFill>
                <a:srgbClr val="000000"/>
              </a:solidFill>
            </a:endParaRPr>
          </a:p>
        </p:txBody>
      </p:sp>
      <p:pic>
        <p:nvPicPr>
          <p:cNvPr id="217093" name="Picture 17" descr="schema chekpoint 2">
            <a:extLst>
              <a:ext uri="{FF2B5EF4-FFF2-40B4-BE49-F238E27FC236}">
                <a16:creationId xmlns:a16="http://schemas.microsoft.com/office/drawing/2014/main" id="{DB2BE3F6-9068-9BA3-C159-9BD98700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11" y="298450"/>
            <a:ext cx="5665477" cy="35020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6" name="Picture 8" descr="chek point">
            <a:extLst>
              <a:ext uri="{FF2B5EF4-FFF2-40B4-BE49-F238E27FC236}">
                <a16:creationId xmlns:a16="http://schemas.microsoft.com/office/drawing/2014/main" id="{8BAAFEF9-77A1-BC3B-75FD-6447C5011496}"/>
              </a:ext>
            </a:extLst>
          </p:cNvPr>
          <p:cNvPicPr>
            <a:picLocks noChangeAspect="1" noChangeArrowheads="1"/>
          </p:cNvPicPr>
          <p:nvPr/>
        </p:nvPicPr>
        <p:blipFill>
          <a:blip r:embed="rId4"/>
          <a:srcRect/>
          <a:stretch>
            <a:fillRect/>
          </a:stretch>
        </p:blipFill>
        <p:spPr bwMode="auto">
          <a:xfrm>
            <a:off x="155575" y="4467225"/>
            <a:ext cx="5276850" cy="220186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17102" name="Rettangolo 17">
            <a:extLst>
              <a:ext uri="{FF2B5EF4-FFF2-40B4-BE49-F238E27FC236}">
                <a16:creationId xmlns:a16="http://schemas.microsoft.com/office/drawing/2014/main" id="{1FA9786C-B0D1-D3D2-6F77-70B5D80DBA41}"/>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9" name="Picture 4" descr="C:\Users\Enrico\Desktop\Check 3 jpeg.jpg">
            <a:extLst>
              <a:ext uri="{FF2B5EF4-FFF2-40B4-BE49-F238E27FC236}">
                <a16:creationId xmlns:a16="http://schemas.microsoft.com/office/drawing/2014/main" id="{3405DAB0-3ECD-5383-2696-210C605AB62E}"/>
              </a:ext>
            </a:extLst>
          </p:cNvPr>
          <p:cNvPicPr>
            <a:picLocks noChangeAspect="1" noChangeArrowheads="1"/>
          </p:cNvPicPr>
          <p:nvPr/>
        </p:nvPicPr>
        <p:blipFill>
          <a:blip r:embed="rId5"/>
          <a:srcRect/>
          <a:stretch>
            <a:fillRect/>
          </a:stretch>
        </p:blipFill>
        <p:spPr bwMode="auto">
          <a:xfrm>
            <a:off x="5588000" y="4462463"/>
            <a:ext cx="340042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Rettangolo 1">
            <a:extLst>
              <a:ext uri="{FF2B5EF4-FFF2-40B4-BE49-F238E27FC236}">
                <a16:creationId xmlns:a16="http://schemas.microsoft.com/office/drawing/2014/main" id="{5F23B6B6-948F-E30E-BDF1-64D877B9AB06}"/>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a:extLst>
              <a:ext uri="{FF2B5EF4-FFF2-40B4-BE49-F238E27FC236}">
                <a16:creationId xmlns:a16="http://schemas.microsoft.com/office/drawing/2014/main" id="{A18CFB36-669F-484D-30C0-955A1FCD0CF4}"/>
              </a:ext>
            </a:extLst>
          </p:cNvPr>
          <p:cNvPicPr>
            <a:picLocks noChangeAspect="1" noChangeArrowheads="1"/>
          </p:cNvPicPr>
          <p:nvPr/>
        </p:nvPicPr>
        <p:blipFill>
          <a:blip r:embed="rId6"/>
          <a:srcRect/>
          <a:stretch>
            <a:fillRect/>
          </a:stretch>
        </p:blipFill>
        <p:spPr bwMode="auto">
          <a:xfrm>
            <a:off x="5996299" y="298450"/>
            <a:ext cx="2982290" cy="403552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887811" name="Text Box 2">
            <a:extLst>
              <a:ext uri="{FF2B5EF4-FFF2-40B4-BE49-F238E27FC236}">
                <a16:creationId xmlns:a16="http://schemas.microsoft.com/office/drawing/2014/main" id="{A430DE19-1057-27EA-AD97-1C41ECFF332D}"/>
              </a:ext>
            </a:extLst>
          </p:cNvPr>
          <p:cNvSpPr txBox="1">
            <a:spLocks noChangeArrowheads="1"/>
          </p:cNvSpPr>
          <p:nvPr/>
        </p:nvSpPr>
        <p:spPr bwMode="auto">
          <a:xfrm>
            <a:off x="155575" y="3863975"/>
            <a:ext cx="4945063" cy="52387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4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I checkpoint </a:t>
            </a:r>
            <a:r>
              <a:rPr lang="fr-CH" altLang="it-CH" dirty="0" err="1"/>
              <a:t>israeliani</a:t>
            </a:r>
            <a:r>
              <a:rPr lang="fr-CH" altLang="it-CH" dirty="0"/>
              <a:t> </a:t>
            </a:r>
            <a:r>
              <a:rPr lang="fr-CH" altLang="it-CH" dirty="0" err="1"/>
              <a:t>umiliano</a:t>
            </a:r>
            <a:r>
              <a:rPr lang="fr-CH" altLang="it-CH" dirty="0"/>
              <a:t> e </a:t>
            </a:r>
            <a:r>
              <a:rPr lang="fr-CH" altLang="it-CH" dirty="0" err="1"/>
              <a:t>disumanizzano</a:t>
            </a:r>
            <a:r>
              <a:rPr lang="fr-CH" altLang="it-CH" dirty="0"/>
              <a:t> i Palestinesi</a:t>
            </a:r>
            <a:endParaRPr lang="it-IT" altLang="it-CH"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egnaposto numero diapositiva 4">
            <a:extLst>
              <a:ext uri="{FF2B5EF4-FFF2-40B4-BE49-F238E27FC236}">
                <a16:creationId xmlns:a16="http://schemas.microsoft.com/office/drawing/2014/main" id="{5E9D38FF-142D-CEA0-9732-7EB211E9754E}"/>
              </a:ext>
            </a:extLst>
          </p:cNvPr>
          <p:cNvSpPr>
            <a:spLocks noGrp="1" noChangeArrowheads="1"/>
          </p:cNvSpPr>
          <p:nvPr>
            <p:ph type="sldNum" sz="quarter" idx="12"/>
          </p:nvPr>
        </p:nvSpPr>
        <p:spPr>
          <a:xfrm>
            <a:off x="8267700" y="4408488"/>
            <a:ext cx="577850" cy="341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C9180E93-EE45-4313-AABC-0D0F1F3DFF85}" type="slidenum">
              <a:rPr lang="it-IT" altLang="en-US" sz="1400" smtClean="0">
                <a:solidFill>
                  <a:srgbClr val="FFFFFF"/>
                </a:solidFill>
              </a:rPr>
              <a:pPr>
                <a:spcBef>
                  <a:spcPct val="0"/>
                </a:spcBef>
                <a:buFontTx/>
                <a:buNone/>
              </a:pPr>
              <a:t>69</a:t>
            </a:fld>
            <a:endParaRPr lang="it-IT" altLang="en-US" sz="1400">
              <a:solidFill>
                <a:srgbClr val="FFFFFF"/>
              </a:solidFill>
            </a:endParaRPr>
          </a:p>
        </p:txBody>
      </p:sp>
      <p:pic>
        <p:nvPicPr>
          <p:cNvPr id="219139" name="Picture 2">
            <a:extLst>
              <a:ext uri="{FF2B5EF4-FFF2-40B4-BE49-F238E27FC236}">
                <a16:creationId xmlns:a16="http://schemas.microsoft.com/office/drawing/2014/main" id="{E8B23009-0B61-4F22-0B61-D947E5398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38" y="4795838"/>
            <a:ext cx="3103562"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1" name="Picture 4">
            <a:extLst>
              <a:ext uri="{FF2B5EF4-FFF2-40B4-BE49-F238E27FC236}">
                <a16:creationId xmlns:a16="http://schemas.microsoft.com/office/drawing/2014/main" id="{5AEF15D2-3DFA-AC7F-FF94-9BB50EEA48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54700" y="4800600"/>
            <a:ext cx="3111500" cy="17907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2" name="Picture 5">
            <a:extLst>
              <a:ext uri="{FF2B5EF4-FFF2-40B4-BE49-F238E27FC236}">
                <a16:creationId xmlns:a16="http://schemas.microsoft.com/office/drawing/2014/main" id="{4CE389ED-92DA-23BE-D7B1-E19A7E092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1038" y="269875"/>
            <a:ext cx="25939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3" name="Picture 7">
            <a:extLst>
              <a:ext uri="{FF2B5EF4-FFF2-40B4-BE49-F238E27FC236}">
                <a16:creationId xmlns:a16="http://schemas.microsoft.com/office/drawing/2014/main" id="{6C937601-F515-9147-AE0C-65683E0C2B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0625" y="2413000"/>
            <a:ext cx="1454150"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4" name="Picture 8">
            <a:extLst>
              <a:ext uri="{FF2B5EF4-FFF2-40B4-BE49-F238E27FC236}">
                <a16:creationId xmlns:a16="http://schemas.microsoft.com/office/drawing/2014/main" id="{D1AEA805-36BD-8D49-3B18-EC777E8D9C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0250" y="2413000"/>
            <a:ext cx="2868613" cy="18986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5" name="Picture 9">
            <a:extLst>
              <a:ext uri="{FF2B5EF4-FFF2-40B4-BE49-F238E27FC236}">
                <a16:creationId xmlns:a16="http://schemas.microsoft.com/office/drawing/2014/main" id="{F36E7209-CF39-EDA9-5882-1304DD0BE6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1613" y="2413000"/>
            <a:ext cx="1271587" cy="18938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6" name="Picture 10">
            <a:extLst>
              <a:ext uri="{FF2B5EF4-FFF2-40B4-BE49-F238E27FC236}">
                <a16:creationId xmlns:a16="http://schemas.microsoft.com/office/drawing/2014/main" id="{0926FE88-2705-E86B-C895-6EE8C8F062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138" y="269875"/>
            <a:ext cx="2949575"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9147" name="Picture 11">
            <a:extLst>
              <a:ext uri="{FF2B5EF4-FFF2-40B4-BE49-F238E27FC236}">
                <a16:creationId xmlns:a16="http://schemas.microsoft.com/office/drawing/2014/main" id="{9AC6D48C-ECA2-CBAD-FECB-CC855C89E37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5338" y="273050"/>
            <a:ext cx="3119437" cy="1955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9148" name="CasellaDiTesto 7">
            <a:extLst>
              <a:ext uri="{FF2B5EF4-FFF2-40B4-BE49-F238E27FC236}">
                <a16:creationId xmlns:a16="http://schemas.microsoft.com/office/drawing/2014/main" id="{C0275296-31FA-7756-D0FB-9A8C96668F26}"/>
              </a:ext>
            </a:extLst>
          </p:cNvPr>
          <p:cNvSpPr txBox="1">
            <a:spLocks noChangeArrowheads="1"/>
          </p:cNvSpPr>
          <p:nvPr/>
        </p:nvSpPr>
        <p:spPr bwMode="auto">
          <a:xfrm>
            <a:off x="1979711" y="6372225"/>
            <a:ext cx="129688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dirty="0" err="1">
                <a:solidFill>
                  <a:srgbClr val="FFFFFF"/>
                </a:solidFill>
              </a:rPr>
              <a:t>Nahhalin</a:t>
            </a:r>
            <a:r>
              <a:rPr lang="it-CH" altLang="it-CH" sz="800" dirty="0">
                <a:solidFill>
                  <a:srgbClr val="FFFFFF"/>
                </a:solidFill>
              </a:rPr>
              <a:t>, gennaio 2014</a:t>
            </a:r>
          </a:p>
        </p:txBody>
      </p:sp>
      <p:sp>
        <p:nvSpPr>
          <p:cNvPr id="219149" name="CasellaDiTesto 9">
            <a:extLst>
              <a:ext uri="{FF2B5EF4-FFF2-40B4-BE49-F238E27FC236}">
                <a16:creationId xmlns:a16="http://schemas.microsoft.com/office/drawing/2014/main" id="{56C7D9B3-D795-ADD4-EAE7-F76D36C81872}"/>
              </a:ext>
            </a:extLst>
          </p:cNvPr>
          <p:cNvSpPr txBox="1">
            <a:spLocks noChangeArrowheads="1"/>
          </p:cNvSpPr>
          <p:nvPr/>
        </p:nvSpPr>
        <p:spPr bwMode="auto">
          <a:xfrm>
            <a:off x="1893888" y="309563"/>
            <a:ext cx="1131887"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it-CH" sz="800">
                <a:solidFill>
                  <a:srgbClr val="161616"/>
                </a:solidFill>
              </a:rPr>
              <a:t>Walaja, Dec. 2013</a:t>
            </a:r>
          </a:p>
        </p:txBody>
      </p:sp>
      <p:sp>
        <p:nvSpPr>
          <p:cNvPr id="219150" name="CasellaDiTesto 1">
            <a:extLst>
              <a:ext uri="{FF2B5EF4-FFF2-40B4-BE49-F238E27FC236}">
                <a16:creationId xmlns:a16="http://schemas.microsoft.com/office/drawing/2014/main" id="{4B92F6D0-1255-3C19-2008-FE9F3A4572F1}"/>
              </a:ext>
            </a:extLst>
          </p:cNvPr>
          <p:cNvSpPr txBox="1">
            <a:spLocks noChangeArrowheads="1"/>
          </p:cNvSpPr>
          <p:nvPr/>
        </p:nvSpPr>
        <p:spPr bwMode="auto">
          <a:xfrm>
            <a:off x="3582988" y="1714500"/>
            <a:ext cx="2232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1400"/>
              <a:t>L‘ONU ha contato                    più di 700 blocchi stradali</a:t>
            </a:r>
            <a:endParaRPr lang="en-US" altLang="en-US" sz="1400"/>
          </a:p>
        </p:txBody>
      </p:sp>
      <p:sp>
        <p:nvSpPr>
          <p:cNvPr id="2" name="Rettangolo 1">
            <a:extLst>
              <a:ext uri="{FF2B5EF4-FFF2-40B4-BE49-F238E27FC236}">
                <a16:creationId xmlns:a16="http://schemas.microsoft.com/office/drawing/2014/main" id="{9AF48395-C2CD-55C3-F7FB-C40C556487DE}"/>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3" descr="atara3">
            <a:extLst>
              <a:ext uri="{FF2B5EF4-FFF2-40B4-BE49-F238E27FC236}">
                <a16:creationId xmlns:a16="http://schemas.microsoft.com/office/drawing/2014/main" id="{CFE97767-74B8-D78E-94B3-7DF940957182}"/>
              </a:ext>
            </a:extLst>
          </p:cNvPr>
          <p:cNvPicPr>
            <a:picLocks noChangeAspect="1" noChangeArrowheads="1"/>
          </p:cNvPicPr>
          <p:nvPr/>
        </p:nvPicPr>
        <p:blipFill rotWithShape="1">
          <a:blip r:embed="rId11"/>
          <a:srcRect b="10394"/>
          <a:stretch/>
        </p:blipFill>
        <p:spPr bwMode="auto">
          <a:xfrm>
            <a:off x="1557338" y="2408238"/>
            <a:ext cx="2895600" cy="18938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4" name="CasellaDiTesto 3">
            <a:extLst>
              <a:ext uri="{FF2B5EF4-FFF2-40B4-BE49-F238E27FC236}">
                <a16:creationId xmlns:a16="http://schemas.microsoft.com/office/drawing/2014/main" id="{5009B63E-ECFA-FF49-69BC-44417E58E67F}"/>
              </a:ext>
            </a:extLst>
          </p:cNvPr>
          <p:cNvSpPr txBox="1"/>
          <p:nvPr/>
        </p:nvSpPr>
        <p:spPr>
          <a:xfrm>
            <a:off x="1685925" y="3970338"/>
            <a:ext cx="2657475" cy="307975"/>
          </a:xfrm>
          <a:prstGeom prst="rect">
            <a:avLst/>
          </a:prstGeom>
          <a:noFill/>
        </p:spPr>
        <p:txBody>
          <a:bodyPr>
            <a:spAutoFit/>
          </a:bodyPr>
          <a:lstStyle/>
          <a:p>
            <a:pPr>
              <a:defRPr/>
            </a:pPr>
            <a:r>
              <a:rPr lang="en-US" sz="1400" b="1" dirty="0">
                <a:solidFill>
                  <a:schemeClr val="accent4">
                    <a:lumMod val="10000"/>
                  </a:schemeClr>
                </a:solidFill>
              </a:rPr>
              <a:t>Checkpoint mobile </a:t>
            </a:r>
            <a:r>
              <a:rPr lang="en-US" sz="1400" b="1" dirty="0" err="1">
                <a:solidFill>
                  <a:schemeClr val="accent4">
                    <a:lumMod val="10000"/>
                  </a:schemeClr>
                </a:solidFill>
              </a:rPr>
              <a:t>israeliano</a:t>
            </a:r>
            <a:endParaRPr lang="en-US" sz="1400" b="1" dirty="0">
              <a:solidFill>
                <a:schemeClr val="accent4">
                  <a:lumMod val="10000"/>
                </a:schemeClr>
              </a:solidFill>
            </a:endParaRPr>
          </a:p>
        </p:txBody>
      </p:sp>
      <p:sp>
        <p:nvSpPr>
          <p:cNvPr id="296973" name="CasellaDiTesto 6">
            <a:extLst>
              <a:ext uri="{FF2B5EF4-FFF2-40B4-BE49-F238E27FC236}">
                <a16:creationId xmlns:a16="http://schemas.microsoft.com/office/drawing/2014/main" id="{B6CFB096-C33E-1F02-0342-9D44C9072F0D}"/>
              </a:ext>
            </a:extLst>
          </p:cNvPr>
          <p:cNvSpPr txBox="1">
            <a:spLocks noChangeArrowheads="1"/>
          </p:cNvSpPr>
          <p:nvPr/>
        </p:nvSpPr>
        <p:spPr bwMode="auto">
          <a:xfrm>
            <a:off x="467545" y="4376738"/>
            <a:ext cx="7800156" cy="369332"/>
          </a:xfrm>
          <a:prstGeom prst="rect">
            <a:avLst/>
          </a:prstGeom>
          <a:solidFill>
            <a:srgbClr val="FFFF00"/>
          </a:solidFill>
          <a:ln w="19050">
            <a:solidFill>
              <a:schemeClr val="accent4">
                <a:lumMod val="10000"/>
              </a:schemeClr>
            </a:solid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defRPr/>
            </a:pPr>
            <a:r>
              <a:rPr lang="it-CH" altLang="it-CH" sz="1800" b="1" dirty="0">
                <a:solidFill>
                  <a:schemeClr val="accent4">
                    <a:lumMod val="10000"/>
                  </a:schemeClr>
                </a:solidFill>
              </a:rPr>
              <a:t>Per creare difficoltà ai Palestinesi gli Israeliani bloccano le loro strade</a:t>
            </a:r>
          </a:p>
        </p:txBody>
      </p:sp>
      <p:pic>
        <p:nvPicPr>
          <p:cNvPr id="5" name="Picture 2">
            <a:extLst>
              <a:ext uri="{FF2B5EF4-FFF2-40B4-BE49-F238E27FC236}">
                <a16:creationId xmlns:a16="http://schemas.microsoft.com/office/drawing/2014/main" id="{DE490222-C1FB-0FFE-D7BD-AEB8545F58DC}"/>
              </a:ext>
            </a:extLst>
          </p:cNvPr>
          <p:cNvPicPr>
            <a:picLocks noChangeAspect="1" noChangeArrowheads="1"/>
          </p:cNvPicPr>
          <p:nvPr/>
        </p:nvPicPr>
        <p:blipFill>
          <a:blip r:embed="rId12"/>
          <a:srcRect/>
          <a:stretch>
            <a:fillRect/>
          </a:stretch>
        </p:blipFill>
        <p:spPr bwMode="auto">
          <a:xfrm>
            <a:off x="3378644" y="4811713"/>
            <a:ext cx="2386712" cy="1782762"/>
          </a:xfrm>
          <a:prstGeom prst="rect">
            <a:avLst/>
          </a:prstGeom>
          <a:noFill/>
          <a:ln w="12700">
            <a:solidFill>
              <a:schemeClr val="tx1"/>
            </a:solidFill>
            <a:miter lim="800000"/>
            <a:headEnd/>
            <a:tailEnd/>
          </a:ln>
          <a:effectLst/>
        </p:spPr>
      </p:pic>
      <p:sp>
        <p:nvSpPr>
          <p:cNvPr id="6" name="CasellaDiTesto 5">
            <a:extLst>
              <a:ext uri="{FF2B5EF4-FFF2-40B4-BE49-F238E27FC236}">
                <a16:creationId xmlns:a16="http://schemas.microsoft.com/office/drawing/2014/main" id="{7C1F249E-3015-6B9D-4B41-9FE54D915AAA}"/>
              </a:ext>
            </a:extLst>
          </p:cNvPr>
          <p:cNvSpPr txBox="1"/>
          <p:nvPr/>
        </p:nvSpPr>
        <p:spPr>
          <a:xfrm>
            <a:off x="3614689" y="6371094"/>
            <a:ext cx="2111424" cy="215444"/>
          </a:xfrm>
          <a:prstGeom prst="rect">
            <a:avLst/>
          </a:prstGeom>
          <a:noFill/>
        </p:spPr>
        <p:txBody>
          <a:bodyPr wrap="square" rtlCol="0">
            <a:spAutoFit/>
          </a:bodyPr>
          <a:lstStyle/>
          <a:p>
            <a:r>
              <a:rPr lang="de-DE" sz="800" dirty="0">
                <a:solidFill>
                  <a:srgbClr val="FFFFFF"/>
                </a:solidFill>
              </a:rPr>
              <a:t>Hebron, West Bank, 29 </a:t>
            </a:r>
            <a:r>
              <a:rPr lang="de-DE" sz="800" dirty="0" err="1">
                <a:solidFill>
                  <a:srgbClr val="FFFFFF"/>
                </a:solidFill>
              </a:rPr>
              <a:t>dicembre</a:t>
            </a:r>
            <a:r>
              <a:rPr lang="de-DE" sz="800" dirty="0">
                <a:solidFill>
                  <a:srgbClr val="FFFFFF"/>
                </a:solidFill>
              </a:rPr>
              <a:t> 2001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numero diapositiva 1">
            <a:extLst>
              <a:ext uri="{FF2B5EF4-FFF2-40B4-BE49-F238E27FC236}">
                <a16:creationId xmlns:a16="http://schemas.microsoft.com/office/drawing/2014/main" id="{2F22DA41-F45C-096E-90FC-C7AF4701A21C}"/>
              </a:ext>
            </a:extLst>
          </p:cNvPr>
          <p:cNvSpPr>
            <a:spLocks noGrp="1"/>
          </p:cNvSpPr>
          <p:nvPr>
            <p:ph type="sldNum" sz="quarter" idx="12"/>
          </p:nvPr>
        </p:nvSpPr>
        <p:spPr>
          <a:xfrm>
            <a:off x="7667625" y="6000750"/>
            <a:ext cx="6588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59B9ED2-FCEC-4930-A927-783BD17CFC39}" type="slidenum">
              <a:rPr lang="it-IT" altLang="en-US" sz="1400" b="1" smtClean="0">
                <a:solidFill>
                  <a:srgbClr val="FFFFFF"/>
                </a:solidFill>
              </a:rPr>
              <a:pPr>
                <a:spcBef>
                  <a:spcPct val="0"/>
                </a:spcBef>
                <a:buFontTx/>
                <a:buNone/>
              </a:pPr>
              <a:t>7</a:t>
            </a:fld>
            <a:endParaRPr lang="it-IT" altLang="en-US" sz="1400" b="1">
              <a:solidFill>
                <a:srgbClr val="FFFFFF"/>
              </a:solidFill>
            </a:endParaRPr>
          </a:p>
        </p:txBody>
      </p:sp>
      <p:pic>
        <p:nvPicPr>
          <p:cNvPr id="129027" name="Picture 2" descr="C:\Users\Enrico\Desktop\Paesaggio dove jpeg.jpg">
            <a:extLst>
              <a:ext uri="{FF2B5EF4-FFF2-40B4-BE49-F238E27FC236}">
                <a16:creationId xmlns:a16="http://schemas.microsoft.com/office/drawing/2014/main" id="{43175135-375C-37AA-F8A6-364721B5249D}"/>
              </a:ext>
            </a:extLst>
          </p:cNvPr>
          <p:cNvPicPr>
            <a:picLocks noChangeAspect="1" noChangeArrowheads="1"/>
          </p:cNvPicPr>
          <p:nvPr/>
        </p:nvPicPr>
        <p:blipFill>
          <a:blip r:embed="rId3"/>
          <a:srcRect/>
          <a:stretch>
            <a:fillRect/>
          </a:stretch>
        </p:blipFill>
        <p:spPr bwMode="auto">
          <a:xfrm>
            <a:off x="425450" y="476250"/>
            <a:ext cx="8293100" cy="5368925"/>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353284" name="CasellaDiTesto 2">
            <a:extLst>
              <a:ext uri="{FF2B5EF4-FFF2-40B4-BE49-F238E27FC236}">
                <a16:creationId xmlns:a16="http://schemas.microsoft.com/office/drawing/2014/main" id="{5D491B1B-763A-E022-2848-6AE64E4018EF}"/>
              </a:ext>
            </a:extLst>
          </p:cNvPr>
          <p:cNvSpPr txBox="1">
            <a:spLocks noChangeArrowheads="1"/>
          </p:cNvSpPr>
          <p:nvPr/>
        </p:nvSpPr>
        <p:spPr bwMode="auto">
          <a:xfrm>
            <a:off x="2873375" y="6000750"/>
            <a:ext cx="3455988"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CH" altLang="it-CH" dirty="0"/>
              <a:t>La costa al Nord della Palestina</a:t>
            </a:r>
          </a:p>
        </p:txBody>
      </p:sp>
      <p:sp>
        <p:nvSpPr>
          <p:cNvPr id="97285" name="Rettangolo 4">
            <a:extLst>
              <a:ext uri="{FF2B5EF4-FFF2-40B4-BE49-F238E27FC236}">
                <a16:creationId xmlns:a16="http://schemas.microsoft.com/office/drawing/2014/main" id="{36A1F3C5-3CDD-BAAE-FD84-BC8697F1F10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73E0B1B0-AC1F-E774-04F5-F0CD5321DFF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Text Box 7">
            <a:extLst>
              <a:ext uri="{FF2B5EF4-FFF2-40B4-BE49-F238E27FC236}">
                <a16:creationId xmlns:a16="http://schemas.microsoft.com/office/drawing/2014/main" id="{C0FBA8FD-92EF-E9A0-AD3F-F78C61E7DAA9}"/>
              </a:ext>
            </a:extLst>
          </p:cNvPr>
          <p:cNvSpPr txBox="1">
            <a:spLocks noChangeArrowheads="1"/>
          </p:cNvSpPr>
          <p:nvPr/>
        </p:nvSpPr>
        <p:spPr bwMode="auto">
          <a:xfrm>
            <a:off x="7821613" y="5830888"/>
            <a:ext cx="936625" cy="522287"/>
          </a:xfrm>
          <a:prstGeom prst="rect">
            <a:avLst/>
          </a:prstGeom>
          <a:solidFill>
            <a:schemeClr val="tx1"/>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Carcere di Ramle</a:t>
            </a:r>
            <a:endParaRPr lang="it-IT" altLang="it-CH" sz="1400" b="1">
              <a:solidFill>
                <a:srgbClr val="000000"/>
              </a:solidFill>
            </a:endParaRPr>
          </a:p>
        </p:txBody>
      </p:sp>
      <p:sp>
        <p:nvSpPr>
          <p:cNvPr id="223235" name="Slide Number Placeholder 3">
            <a:extLst>
              <a:ext uri="{FF2B5EF4-FFF2-40B4-BE49-F238E27FC236}">
                <a16:creationId xmlns:a16="http://schemas.microsoft.com/office/drawing/2014/main" id="{ED84CB38-D32D-C3C7-903B-4AA80DE04417}"/>
              </a:ext>
            </a:extLst>
          </p:cNvPr>
          <p:cNvSpPr>
            <a:spLocks noGrp="1"/>
          </p:cNvSpPr>
          <p:nvPr>
            <p:ph type="sldNum" sz="quarter" idx="12"/>
          </p:nvPr>
        </p:nvSpPr>
        <p:spPr>
          <a:xfrm>
            <a:off x="8099425" y="3530600"/>
            <a:ext cx="685800" cy="4953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279E888-4E93-46A6-83F7-7984D186BE93}" type="slidenum">
              <a:rPr lang="it-IT" altLang="it-CH" sz="1400" b="1" smtClean="0">
                <a:solidFill>
                  <a:srgbClr val="FFFFFF"/>
                </a:solidFill>
              </a:rPr>
              <a:pPr>
                <a:spcBef>
                  <a:spcPct val="0"/>
                </a:spcBef>
                <a:buFontTx/>
                <a:buNone/>
              </a:pPr>
              <a:t>70</a:t>
            </a:fld>
            <a:endParaRPr lang="it-IT" altLang="it-CH" sz="1400" b="1">
              <a:solidFill>
                <a:srgbClr val="FFFFFF"/>
              </a:solidFill>
            </a:endParaRPr>
          </a:p>
        </p:txBody>
      </p:sp>
      <p:sp>
        <p:nvSpPr>
          <p:cNvPr id="223236" name="CasellaDiTesto 1">
            <a:extLst>
              <a:ext uri="{FF2B5EF4-FFF2-40B4-BE49-F238E27FC236}">
                <a16:creationId xmlns:a16="http://schemas.microsoft.com/office/drawing/2014/main" id="{7675187B-E73E-88FE-57B6-C43DC30E9AD3}"/>
              </a:ext>
            </a:extLst>
          </p:cNvPr>
          <p:cNvSpPr txBox="1">
            <a:spLocks noChangeArrowheads="1"/>
          </p:cNvSpPr>
          <p:nvPr/>
        </p:nvSpPr>
        <p:spPr bwMode="auto">
          <a:xfrm>
            <a:off x="1168400" y="3821113"/>
            <a:ext cx="67500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Molti prigionieri palestinesi sono torturati o sono detenuti a lungo e senza processo</a:t>
            </a:r>
          </a:p>
        </p:txBody>
      </p:sp>
      <p:sp>
        <p:nvSpPr>
          <p:cNvPr id="2" name="Rettangolo 1">
            <a:extLst>
              <a:ext uri="{FF2B5EF4-FFF2-40B4-BE49-F238E27FC236}">
                <a16:creationId xmlns:a16="http://schemas.microsoft.com/office/drawing/2014/main" id="{4EB6B11F-7872-F0B0-81FF-6E4881E3044C}"/>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5" name="Picture 2" descr="foto 16">
            <a:extLst>
              <a:ext uri="{FF2B5EF4-FFF2-40B4-BE49-F238E27FC236}">
                <a16:creationId xmlns:a16="http://schemas.microsoft.com/office/drawing/2014/main" id="{AF6AF442-7EEA-E11B-381A-F58D7807662F}"/>
              </a:ext>
            </a:extLst>
          </p:cNvPr>
          <p:cNvPicPr>
            <a:picLocks noChangeAspect="1" noChangeArrowheads="1"/>
          </p:cNvPicPr>
          <p:nvPr/>
        </p:nvPicPr>
        <p:blipFill>
          <a:blip r:embed="rId3">
            <a:lum bright="-10000"/>
          </a:blip>
          <a:srcRect/>
          <a:stretch>
            <a:fillRect/>
          </a:stretch>
        </p:blipFill>
        <p:spPr bwMode="auto">
          <a:xfrm>
            <a:off x="485775" y="314325"/>
            <a:ext cx="4057650" cy="30099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6" name="Picture 3" descr="foto 18">
            <a:extLst>
              <a:ext uri="{FF2B5EF4-FFF2-40B4-BE49-F238E27FC236}">
                <a16:creationId xmlns:a16="http://schemas.microsoft.com/office/drawing/2014/main" id="{AC45D752-CF97-7772-3514-D27040463A34}"/>
              </a:ext>
            </a:extLst>
          </p:cNvPr>
          <p:cNvPicPr>
            <a:picLocks noChangeAspect="1" noChangeArrowheads="1"/>
          </p:cNvPicPr>
          <p:nvPr/>
        </p:nvPicPr>
        <p:blipFill>
          <a:blip r:embed="rId4">
            <a:lum bright="-4000"/>
          </a:blip>
          <a:srcRect/>
          <a:stretch>
            <a:fillRect/>
          </a:stretch>
        </p:blipFill>
        <p:spPr bwMode="auto">
          <a:xfrm>
            <a:off x="4681538" y="315913"/>
            <a:ext cx="4057650" cy="3008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 name="Immagine 19">
            <a:extLst>
              <a:ext uri="{FF2B5EF4-FFF2-40B4-BE49-F238E27FC236}">
                <a16:creationId xmlns:a16="http://schemas.microsoft.com/office/drawing/2014/main" id="{FA006E62-C72D-8C28-32D5-EE087CC1774F}"/>
              </a:ext>
            </a:extLst>
          </p:cNvPr>
          <p:cNvPicPr>
            <a:picLocks noChangeAspect="1"/>
          </p:cNvPicPr>
          <p:nvPr/>
        </p:nvPicPr>
        <p:blipFill>
          <a:blip r:embed="rId5"/>
          <a:srcRect/>
          <a:stretch>
            <a:fillRect/>
          </a:stretch>
        </p:blipFill>
        <p:spPr bwMode="auto">
          <a:xfrm>
            <a:off x="519113" y="4252913"/>
            <a:ext cx="4714875"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8" name="Picture 4" descr="prigione ramle">
            <a:extLst>
              <a:ext uri="{FF2B5EF4-FFF2-40B4-BE49-F238E27FC236}">
                <a16:creationId xmlns:a16="http://schemas.microsoft.com/office/drawing/2014/main" id="{D4E9A921-F591-64AD-6877-9E627D730EB6}"/>
              </a:ext>
            </a:extLst>
          </p:cNvPr>
          <p:cNvPicPr>
            <a:picLocks noChangeAspect="1" noChangeArrowheads="1"/>
          </p:cNvPicPr>
          <p:nvPr/>
        </p:nvPicPr>
        <p:blipFill>
          <a:blip r:embed="rId6"/>
          <a:srcRect/>
          <a:stretch>
            <a:fillRect/>
          </a:stretch>
        </p:blipFill>
        <p:spPr bwMode="auto">
          <a:xfrm>
            <a:off x="5353050" y="4252913"/>
            <a:ext cx="3386138" cy="220186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92518" name="Text Box 6">
            <a:extLst>
              <a:ext uri="{FF2B5EF4-FFF2-40B4-BE49-F238E27FC236}">
                <a16:creationId xmlns:a16="http://schemas.microsoft.com/office/drawing/2014/main" id="{B23747C9-6DA0-7054-67B4-957B48422CB3}"/>
              </a:ext>
            </a:extLst>
          </p:cNvPr>
          <p:cNvSpPr txBox="1">
            <a:spLocks noChangeArrowheads="1"/>
          </p:cNvSpPr>
          <p:nvPr/>
        </p:nvSpPr>
        <p:spPr bwMode="auto">
          <a:xfrm>
            <a:off x="477838" y="3454400"/>
            <a:ext cx="7812087" cy="368300"/>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800" b="1" dirty="0" err="1">
                <a:solidFill>
                  <a:schemeClr val="accent4">
                    <a:lumMod val="10000"/>
                  </a:schemeClr>
                </a:solidFill>
              </a:rPr>
              <a:t>Gli</a:t>
            </a:r>
            <a:r>
              <a:rPr lang="fr-CH" altLang="it-CH" sz="1800" b="1" dirty="0">
                <a:solidFill>
                  <a:schemeClr val="accent4">
                    <a:lumMod val="10000"/>
                  </a:schemeClr>
                </a:solidFill>
              </a:rPr>
              <a:t> </a:t>
            </a:r>
            <a:r>
              <a:rPr lang="fr-CH" altLang="it-CH" sz="1800" b="1" dirty="0" err="1">
                <a:solidFill>
                  <a:schemeClr val="accent4">
                    <a:lumMod val="10000"/>
                  </a:schemeClr>
                </a:solidFill>
              </a:rPr>
              <a:t>israeliani</a:t>
            </a:r>
            <a:r>
              <a:rPr lang="fr-CH" altLang="it-CH" sz="1800" b="1" dirty="0">
                <a:solidFill>
                  <a:schemeClr val="accent4">
                    <a:lumMod val="10000"/>
                  </a:schemeClr>
                </a:solidFill>
              </a:rPr>
              <a:t> </a:t>
            </a:r>
            <a:r>
              <a:rPr lang="fr-CH" altLang="it-CH" sz="1800" b="1" dirty="0" err="1">
                <a:solidFill>
                  <a:schemeClr val="accent4">
                    <a:lumMod val="10000"/>
                  </a:schemeClr>
                </a:solidFill>
              </a:rPr>
              <a:t>arrestano</a:t>
            </a:r>
            <a:r>
              <a:rPr lang="fr-CH" altLang="it-CH" sz="1800" b="1" dirty="0">
                <a:solidFill>
                  <a:schemeClr val="accent4">
                    <a:lumMod val="10000"/>
                  </a:schemeClr>
                </a:solidFill>
              </a:rPr>
              <a:t> e </a:t>
            </a:r>
            <a:r>
              <a:rPr lang="fr-CH" altLang="it-CH" sz="1800" b="1" dirty="0" err="1">
                <a:solidFill>
                  <a:schemeClr val="accent4">
                    <a:lumMod val="10000"/>
                  </a:schemeClr>
                </a:solidFill>
              </a:rPr>
              <a:t>imprigionano</a:t>
            </a:r>
            <a:r>
              <a:rPr lang="fr-CH" altLang="it-CH" sz="1800" b="1" dirty="0">
                <a:solidFill>
                  <a:schemeClr val="accent4">
                    <a:lumMod val="10000"/>
                  </a:schemeClr>
                </a:solidFill>
              </a:rPr>
              <a:t> i palestinesi per </a:t>
            </a:r>
            <a:r>
              <a:rPr lang="fr-CH" altLang="it-CH" sz="1800" b="1" dirty="0" err="1">
                <a:solidFill>
                  <a:schemeClr val="accent4">
                    <a:lumMod val="10000"/>
                  </a:schemeClr>
                </a:solidFill>
              </a:rPr>
              <a:t>futili</a:t>
            </a:r>
            <a:r>
              <a:rPr lang="fr-CH" altLang="it-CH" sz="1800" b="1" dirty="0">
                <a:solidFill>
                  <a:schemeClr val="accent4">
                    <a:lumMod val="10000"/>
                  </a:schemeClr>
                </a:solidFill>
              </a:rPr>
              <a:t> </a:t>
            </a:r>
            <a:r>
              <a:rPr lang="fr-CH" altLang="it-CH" sz="1800" b="1" dirty="0" err="1">
                <a:solidFill>
                  <a:schemeClr val="accent4">
                    <a:lumMod val="10000"/>
                  </a:schemeClr>
                </a:solidFill>
              </a:rPr>
              <a:t>motivi</a:t>
            </a:r>
            <a:endParaRPr lang="it-IT" altLang="it-CH" sz="1800" b="1" dirty="0">
              <a:solidFill>
                <a:schemeClr val="accent4">
                  <a:lumMod val="10000"/>
                </a:schemeClr>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7" name="Picture 2" descr="C:\Dokumente und Einstellungen\Enrico\Desktop\distruz caseggiato.JPG">
            <a:extLst>
              <a:ext uri="{FF2B5EF4-FFF2-40B4-BE49-F238E27FC236}">
                <a16:creationId xmlns:a16="http://schemas.microsoft.com/office/drawing/2014/main" id="{562F3EA2-3F80-5D04-B408-24E4DE1DFFC2}"/>
              </a:ext>
            </a:extLst>
          </p:cNvPr>
          <p:cNvPicPr>
            <a:picLocks noChangeAspect="1" noChangeArrowheads="1"/>
          </p:cNvPicPr>
          <p:nvPr/>
        </p:nvPicPr>
        <p:blipFill>
          <a:blip r:embed="rId3"/>
          <a:srcRect/>
          <a:stretch>
            <a:fillRect/>
          </a:stretch>
        </p:blipFill>
        <p:spPr bwMode="auto">
          <a:xfrm>
            <a:off x="358775" y="441325"/>
            <a:ext cx="8426450" cy="562927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25283" name="Slide Number Placeholder 1">
            <a:extLst>
              <a:ext uri="{FF2B5EF4-FFF2-40B4-BE49-F238E27FC236}">
                <a16:creationId xmlns:a16="http://schemas.microsoft.com/office/drawing/2014/main" id="{C8B71B7E-E7F7-0D10-B433-2D72440B1B30}"/>
              </a:ext>
            </a:extLst>
          </p:cNvPr>
          <p:cNvSpPr>
            <a:spLocks noGrp="1"/>
          </p:cNvSpPr>
          <p:nvPr>
            <p:ph type="sldNum" sz="quarter" idx="12"/>
          </p:nvPr>
        </p:nvSpPr>
        <p:spPr>
          <a:xfrm>
            <a:off x="8027988" y="6246813"/>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065BEF4-DAB6-43C8-9C6F-9BA859EA0394}" type="slidenum">
              <a:rPr lang="it-IT" altLang="it-CH" sz="1400" b="1" smtClean="0">
                <a:solidFill>
                  <a:srgbClr val="FFFFFF"/>
                </a:solidFill>
              </a:rPr>
              <a:pPr>
                <a:spcBef>
                  <a:spcPct val="0"/>
                </a:spcBef>
                <a:buFontTx/>
                <a:buNone/>
              </a:pPr>
              <a:t>71</a:t>
            </a:fld>
            <a:endParaRPr lang="it-IT" altLang="it-CH" sz="1400" b="1">
              <a:solidFill>
                <a:srgbClr val="FFFFFF"/>
              </a:solidFill>
            </a:endParaRPr>
          </a:p>
        </p:txBody>
      </p:sp>
      <p:sp>
        <p:nvSpPr>
          <p:cNvPr id="225284" name="Rettangolo 3">
            <a:extLst>
              <a:ext uri="{FF2B5EF4-FFF2-40B4-BE49-F238E27FC236}">
                <a16:creationId xmlns:a16="http://schemas.microsoft.com/office/drawing/2014/main" id="{38200031-BB4E-FCFF-58BE-C5A3F7E2AF4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5" name="Text Box 6">
            <a:extLst>
              <a:ext uri="{FF2B5EF4-FFF2-40B4-BE49-F238E27FC236}">
                <a16:creationId xmlns:a16="http://schemas.microsoft.com/office/drawing/2014/main" id="{95A38B9C-816F-6D48-205E-5F7EF2A71E19}"/>
              </a:ext>
            </a:extLst>
          </p:cNvPr>
          <p:cNvSpPr txBox="1">
            <a:spLocks noChangeArrowheads="1"/>
          </p:cNvSpPr>
          <p:nvPr/>
        </p:nvSpPr>
        <p:spPr bwMode="auto">
          <a:xfrm>
            <a:off x="900113" y="6246813"/>
            <a:ext cx="6950075" cy="339725"/>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err="1">
                <a:solidFill>
                  <a:schemeClr val="accent4">
                    <a:lumMod val="10000"/>
                  </a:schemeClr>
                </a:solidFill>
              </a:rPr>
              <a:t>Gli</a:t>
            </a:r>
            <a:r>
              <a:rPr lang="fr-CH" altLang="it-CH" sz="1600" b="1" dirty="0">
                <a:solidFill>
                  <a:schemeClr val="accent4">
                    <a:lumMod val="10000"/>
                  </a:schemeClr>
                </a:solidFill>
              </a:rPr>
              <a:t> </a:t>
            </a:r>
            <a:r>
              <a:rPr lang="fr-CH" altLang="it-CH" sz="1600" b="1" dirty="0" err="1">
                <a:solidFill>
                  <a:schemeClr val="accent4">
                    <a:lumMod val="10000"/>
                  </a:schemeClr>
                </a:solidFill>
              </a:rPr>
              <a:t>Israeliani</a:t>
            </a:r>
            <a:r>
              <a:rPr lang="fr-CH" altLang="it-CH" sz="1600" b="1" dirty="0">
                <a:solidFill>
                  <a:schemeClr val="accent4">
                    <a:lumMod val="10000"/>
                  </a:schemeClr>
                </a:solidFill>
              </a:rPr>
              <a:t> </a:t>
            </a:r>
            <a:r>
              <a:rPr lang="fr-CH" altLang="it-CH" sz="1600" b="1" dirty="0" err="1">
                <a:solidFill>
                  <a:schemeClr val="accent4">
                    <a:lumMod val="10000"/>
                  </a:schemeClr>
                </a:solidFill>
              </a:rPr>
              <a:t>demoliscono</a:t>
            </a:r>
            <a:r>
              <a:rPr lang="fr-CH" altLang="it-CH" sz="1600" b="1" dirty="0">
                <a:solidFill>
                  <a:schemeClr val="accent4">
                    <a:lumMod val="10000"/>
                  </a:schemeClr>
                </a:solidFill>
              </a:rPr>
              <a:t> le case e le </a:t>
            </a:r>
            <a:r>
              <a:rPr lang="fr-CH" altLang="it-CH" sz="1600" b="1" dirty="0" err="1">
                <a:solidFill>
                  <a:schemeClr val="accent4">
                    <a:lumMod val="10000"/>
                  </a:schemeClr>
                </a:solidFill>
              </a:rPr>
              <a:t>infrastrutture</a:t>
            </a:r>
            <a:r>
              <a:rPr lang="fr-CH" altLang="it-CH" sz="1600" b="1" dirty="0">
                <a:solidFill>
                  <a:schemeClr val="accent4">
                    <a:lumMod val="10000"/>
                  </a:schemeClr>
                </a:solidFill>
              </a:rPr>
              <a:t> dei palestinesi</a:t>
            </a:r>
            <a:endParaRPr lang="it-IT" altLang="it-CH" sz="1600" b="1" dirty="0">
              <a:solidFill>
                <a:schemeClr val="accent4">
                  <a:lumMod val="10000"/>
                </a:schemeClr>
              </a:solidFill>
            </a:endParaRPr>
          </a:p>
        </p:txBody>
      </p:sp>
      <p:sp>
        <p:nvSpPr>
          <p:cNvPr id="2" name="Rettangolo 1">
            <a:extLst>
              <a:ext uri="{FF2B5EF4-FFF2-40B4-BE49-F238E27FC236}">
                <a16:creationId xmlns:a16="http://schemas.microsoft.com/office/drawing/2014/main" id="{DE5FFF91-8F7A-67BA-174E-85E3EFE8BA5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Immagine 2">
            <a:extLst>
              <a:ext uri="{FF2B5EF4-FFF2-40B4-BE49-F238E27FC236}">
                <a16:creationId xmlns:a16="http://schemas.microsoft.com/office/drawing/2014/main" id="{F9D86ABC-A3FE-7F4A-9836-626F3B9655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88913"/>
            <a:ext cx="4224337" cy="316706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descr="C:\Users\Enrico\Desktop\Gaza distr 2012 forse 2 jpeg.dib">
            <a:extLst>
              <a:ext uri="{FF2B5EF4-FFF2-40B4-BE49-F238E27FC236}">
                <a16:creationId xmlns:a16="http://schemas.microsoft.com/office/drawing/2014/main" id="{D81367C6-4BD7-896D-B597-46C6EFED718E}"/>
              </a:ext>
            </a:extLst>
          </p:cNvPr>
          <p:cNvPicPr>
            <a:picLocks noChangeAspect="1" noChangeArrowheads="1"/>
          </p:cNvPicPr>
          <p:nvPr/>
        </p:nvPicPr>
        <p:blipFill>
          <a:blip r:embed="rId4"/>
          <a:srcRect/>
          <a:stretch>
            <a:fillRect/>
          </a:stretch>
        </p:blipFill>
        <p:spPr bwMode="auto">
          <a:xfrm>
            <a:off x="320675" y="3556000"/>
            <a:ext cx="4251325" cy="280828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27332" name="Picture 6" descr="Risultati immagini per Gaza TV bombed">
            <a:extLst>
              <a:ext uri="{FF2B5EF4-FFF2-40B4-BE49-F238E27FC236}">
                <a16:creationId xmlns:a16="http://schemas.microsoft.com/office/drawing/2014/main" id="{ADD20AD1-53C1-E0F1-BCCC-A762CCAFA4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3" y="188913"/>
            <a:ext cx="4170362"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27333" name="CasellaDiTesto 4">
            <a:extLst>
              <a:ext uri="{FF2B5EF4-FFF2-40B4-BE49-F238E27FC236}">
                <a16:creationId xmlns:a16="http://schemas.microsoft.com/office/drawing/2014/main" id="{FEFB7079-42DD-5FCF-EBC6-A3041F12116C}"/>
              </a:ext>
            </a:extLst>
          </p:cNvPr>
          <p:cNvSpPr txBox="1">
            <a:spLocks noChangeArrowheads="1"/>
          </p:cNvSpPr>
          <p:nvPr/>
        </p:nvSpPr>
        <p:spPr bwMode="auto">
          <a:xfrm>
            <a:off x="4773613" y="2651125"/>
            <a:ext cx="27051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a:t>Distruzione degli Studi televisivi</a:t>
            </a:r>
          </a:p>
        </p:txBody>
      </p:sp>
      <p:sp>
        <p:nvSpPr>
          <p:cNvPr id="227334" name="Slide Number Placeholder 1">
            <a:extLst>
              <a:ext uri="{FF2B5EF4-FFF2-40B4-BE49-F238E27FC236}">
                <a16:creationId xmlns:a16="http://schemas.microsoft.com/office/drawing/2014/main" id="{06247E90-5C8B-DDC4-2F62-D87B5F2BE3BC}"/>
              </a:ext>
            </a:extLst>
          </p:cNvPr>
          <p:cNvSpPr>
            <a:spLocks noGrp="1"/>
          </p:cNvSpPr>
          <p:nvPr>
            <p:ph type="sldNum" sz="quarter" idx="12"/>
          </p:nvPr>
        </p:nvSpPr>
        <p:spPr>
          <a:xfrm>
            <a:off x="8262938" y="31115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39DA631-5626-4552-B871-6ADCC14ADDAE}" type="slidenum">
              <a:rPr lang="it-IT" altLang="it-CH" sz="1400" b="1" smtClean="0">
                <a:solidFill>
                  <a:srgbClr val="FFFFFF"/>
                </a:solidFill>
              </a:rPr>
              <a:pPr>
                <a:spcBef>
                  <a:spcPct val="0"/>
                </a:spcBef>
                <a:buFontTx/>
                <a:buNone/>
              </a:pPr>
              <a:t>72</a:t>
            </a:fld>
            <a:endParaRPr lang="it-IT" altLang="it-CH" sz="1400" b="1">
              <a:solidFill>
                <a:srgbClr val="FFFFFF"/>
              </a:solidFill>
            </a:endParaRPr>
          </a:p>
        </p:txBody>
      </p:sp>
      <p:pic>
        <p:nvPicPr>
          <p:cNvPr id="227335" name="Picture 8" descr="New study on infrastructure damage in Gaza and the West Bank - CEOBS">
            <a:extLst>
              <a:ext uri="{FF2B5EF4-FFF2-40B4-BE49-F238E27FC236}">
                <a16:creationId xmlns:a16="http://schemas.microsoft.com/office/drawing/2014/main" id="{135F1B1D-3DE7-1A06-FEC6-7121E574F8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5038" y="3579813"/>
            <a:ext cx="4170362" cy="27813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CasellaDiTesto 4">
            <a:extLst>
              <a:ext uri="{FF2B5EF4-FFF2-40B4-BE49-F238E27FC236}">
                <a16:creationId xmlns:a16="http://schemas.microsoft.com/office/drawing/2014/main" id="{68D7ECAD-5992-E6BC-03D9-998900B1678C}"/>
              </a:ext>
            </a:extLst>
          </p:cNvPr>
          <p:cNvSpPr txBox="1">
            <a:spLocks noChangeArrowheads="1"/>
          </p:cNvSpPr>
          <p:nvPr/>
        </p:nvSpPr>
        <p:spPr bwMode="auto">
          <a:xfrm>
            <a:off x="4745038" y="6053138"/>
            <a:ext cx="4144962" cy="3079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400" dirty="0">
                <a:solidFill>
                  <a:schemeClr val="accent4">
                    <a:lumMod val="10000"/>
                  </a:schemeClr>
                </a:solidFill>
              </a:rPr>
              <a:t>2014 - </a:t>
            </a:r>
            <a:r>
              <a:rPr lang="en-US" altLang="en-US" sz="1400" dirty="0" err="1">
                <a:solidFill>
                  <a:schemeClr val="accent4">
                    <a:lumMod val="10000"/>
                  </a:schemeClr>
                </a:solidFill>
              </a:rPr>
              <a:t>Distruzione</a:t>
            </a:r>
            <a:r>
              <a:rPr lang="en-US" altLang="en-US" sz="1400" dirty="0">
                <a:solidFill>
                  <a:schemeClr val="accent4">
                    <a:lumMod val="10000"/>
                  </a:schemeClr>
                </a:solidFill>
              </a:rPr>
              <a:t> </a:t>
            </a:r>
            <a:r>
              <a:rPr lang="en-US" altLang="en-US" sz="1400" dirty="0" err="1">
                <a:solidFill>
                  <a:schemeClr val="accent4">
                    <a:lumMod val="10000"/>
                  </a:schemeClr>
                </a:solidFill>
              </a:rPr>
              <a:t>della</a:t>
            </a:r>
            <a:r>
              <a:rPr lang="en-US" altLang="en-US" sz="1400" dirty="0">
                <a:solidFill>
                  <a:schemeClr val="accent4">
                    <a:lumMod val="10000"/>
                  </a:schemeClr>
                </a:solidFill>
              </a:rPr>
              <a:t> centrale </a:t>
            </a:r>
            <a:r>
              <a:rPr lang="en-US" altLang="en-US" sz="1400" dirty="0" err="1">
                <a:solidFill>
                  <a:schemeClr val="accent4">
                    <a:lumMod val="10000"/>
                  </a:schemeClr>
                </a:solidFill>
              </a:rPr>
              <a:t>elettrica</a:t>
            </a:r>
            <a:r>
              <a:rPr lang="en-US" altLang="en-US" sz="1400" dirty="0">
                <a:solidFill>
                  <a:schemeClr val="accent4">
                    <a:lumMod val="10000"/>
                  </a:schemeClr>
                </a:solidFill>
              </a:rPr>
              <a:t> di Gaza</a:t>
            </a:r>
          </a:p>
        </p:txBody>
      </p:sp>
      <p:sp>
        <p:nvSpPr>
          <p:cNvPr id="12" name="Text Box 6">
            <a:extLst>
              <a:ext uri="{FF2B5EF4-FFF2-40B4-BE49-F238E27FC236}">
                <a16:creationId xmlns:a16="http://schemas.microsoft.com/office/drawing/2014/main" id="{12276FC7-B84B-6865-82DE-E10C375B3E2B}"/>
              </a:ext>
            </a:extLst>
          </p:cNvPr>
          <p:cNvSpPr txBox="1">
            <a:spLocks noChangeArrowheads="1"/>
          </p:cNvSpPr>
          <p:nvPr/>
        </p:nvSpPr>
        <p:spPr bwMode="auto">
          <a:xfrm>
            <a:off x="4716463" y="3100388"/>
            <a:ext cx="3490912" cy="338137"/>
          </a:xfrm>
          <a:prstGeom prst="rect">
            <a:avLst/>
          </a:prstGeom>
          <a:solidFill>
            <a:srgbClr val="FFFF00"/>
          </a:solidFill>
          <a:ln w="12700">
            <a:solidFill>
              <a:schemeClr val="accent4">
                <a:lumMod val="10000"/>
              </a:schemeClr>
            </a:solid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La </a:t>
            </a:r>
            <a:r>
              <a:rPr lang="fr-CH" altLang="it-CH" sz="1600" b="1" dirty="0" err="1">
                <a:solidFill>
                  <a:schemeClr val="accent4">
                    <a:lumMod val="10000"/>
                  </a:schemeClr>
                </a:solidFill>
              </a:rPr>
              <a:t>distruzione</a:t>
            </a:r>
            <a:r>
              <a:rPr lang="fr-CH" altLang="it-CH" sz="1600" b="1" dirty="0">
                <a:solidFill>
                  <a:schemeClr val="accent4">
                    <a:lumMod val="10000"/>
                  </a:schemeClr>
                </a:solidFill>
              </a:rPr>
              <a:t> delle </a:t>
            </a:r>
            <a:r>
              <a:rPr lang="fr-CH" altLang="it-CH" sz="1600" b="1" dirty="0" err="1">
                <a:solidFill>
                  <a:schemeClr val="accent4">
                    <a:lumMod val="10000"/>
                  </a:schemeClr>
                </a:solidFill>
              </a:rPr>
              <a:t>infrastrutture</a:t>
            </a:r>
            <a:endParaRPr lang="it-IT" altLang="it-CH" sz="1600" b="1" dirty="0">
              <a:solidFill>
                <a:schemeClr val="accent4">
                  <a:lumMod val="10000"/>
                </a:schemeClr>
              </a:solidFill>
            </a:endParaRPr>
          </a:p>
        </p:txBody>
      </p:sp>
      <p:sp>
        <p:nvSpPr>
          <p:cNvPr id="227338" name="CasellaDiTesto 1">
            <a:extLst>
              <a:ext uri="{FF2B5EF4-FFF2-40B4-BE49-F238E27FC236}">
                <a16:creationId xmlns:a16="http://schemas.microsoft.com/office/drawing/2014/main" id="{172C284C-FCF7-8259-5297-15D5181AD90E}"/>
              </a:ext>
            </a:extLst>
          </p:cNvPr>
          <p:cNvSpPr txBox="1">
            <a:spLocks noChangeArrowheads="1"/>
          </p:cNvSpPr>
          <p:nvPr/>
        </p:nvSpPr>
        <p:spPr bwMode="auto">
          <a:xfrm>
            <a:off x="2844800" y="6424613"/>
            <a:ext cx="374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Israele strangola l’economia palestinese</a:t>
            </a:r>
          </a:p>
        </p:txBody>
      </p:sp>
      <p:sp>
        <p:nvSpPr>
          <p:cNvPr id="2" name="Rettangolo 1">
            <a:extLst>
              <a:ext uri="{FF2B5EF4-FFF2-40B4-BE49-F238E27FC236}">
                <a16:creationId xmlns:a16="http://schemas.microsoft.com/office/drawing/2014/main" id="{5FA2C726-6749-5F21-3894-8AF40B3D138A}"/>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C:\Users\Enrico\Desktop\Distr fabbrica Hebron jpeg.jpg">
            <a:extLst>
              <a:ext uri="{FF2B5EF4-FFF2-40B4-BE49-F238E27FC236}">
                <a16:creationId xmlns:a16="http://schemas.microsoft.com/office/drawing/2014/main" id="{9B95FE1A-1D12-D2B1-06E5-8065C8F79C02}"/>
              </a:ext>
            </a:extLst>
          </p:cNvPr>
          <p:cNvPicPr>
            <a:picLocks noChangeAspect="1" noChangeArrowheads="1"/>
          </p:cNvPicPr>
          <p:nvPr/>
        </p:nvPicPr>
        <p:blipFill>
          <a:blip r:embed="rId2"/>
          <a:srcRect/>
          <a:stretch>
            <a:fillRect/>
          </a:stretch>
        </p:blipFill>
        <p:spPr bwMode="auto">
          <a:xfrm>
            <a:off x="865188" y="404813"/>
            <a:ext cx="7413625" cy="53403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3" name="CasellaDiTesto 2">
            <a:extLst>
              <a:ext uri="{FF2B5EF4-FFF2-40B4-BE49-F238E27FC236}">
                <a16:creationId xmlns:a16="http://schemas.microsoft.com/office/drawing/2014/main" id="{EED32E7D-146E-C1A2-1D62-D333C214120F}"/>
              </a:ext>
            </a:extLst>
          </p:cNvPr>
          <p:cNvSpPr txBox="1"/>
          <p:nvPr/>
        </p:nvSpPr>
        <p:spPr>
          <a:xfrm>
            <a:off x="1304925" y="5876925"/>
            <a:ext cx="6534150"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2014 - </a:t>
            </a:r>
            <a:r>
              <a:rPr lang="en-US" dirty="0" err="1"/>
              <a:t>Distruzione</a:t>
            </a:r>
            <a:r>
              <a:rPr lang="en-US" dirty="0"/>
              <a:t> </a:t>
            </a:r>
            <a:r>
              <a:rPr lang="en-US" dirty="0" err="1"/>
              <a:t>della</a:t>
            </a:r>
            <a:r>
              <a:rPr lang="en-US" dirty="0"/>
              <a:t> </a:t>
            </a:r>
            <a:r>
              <a:rPr lang="en-US" dirty="0" err="1"/>
              <a:t>fabbrica</a:t>
            </a:r>
            <a:r>
              <a:rPr lang="en-US" dirty="0"/>
              <a:t> </a:t>
            </a:r>
            <a:r>
              <a:rPr lang="en-US" dirty="0" err="1"/>
              <a:t>palestinese</a:t>
            </a:r>
            <a:r>
              <a:rPr lang="en-US" dirty="0"/>
              <a:t> di </a:t>
            </a:r>
            <a:r>
              <a:rPr lang="en-US" dirty="0" err="1"/>
              <a:t>yogourt</a:t>
            </a:r>
            <a:r>
              <a:rPr lang="en-US" dirty="0"/>
              <a:t> a Hebron</a:t>
            </a:r>
          </a:p>
        </p:txBody>
      </p:sp>
      <p:sp>
        <p:nvSpPr>
          <p:cNvPr id="229380" name="CasellaDiTesto 3">
            <a:extLst>
              <a:ext uri="{FF2B5EF4-FFF2-40B4-BE49-F238E27FC236}">
                <a16:creationId xmlns:a16="http://schemas.microsoft.com/office/drawing/2014/main" id="{A928832C-8A7A-D11F-69DC-0354867C33B4}"/>
              </a:ext>
            </a:extLst>
          </p:cNvPr>
          <p:cNvSpPr txBox="1">
            <a:spLocks noChangeArrowheads="1"/>
          </p:cNvSpPr>
          <p:nvPr/>
        </p:nvSpPr>
        <p:spPr bwMode="auto">
          <a:xfrm>
            <a:off x="2051050" y="6215063"/>
            <a:ext cx="50419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Con l’indotto questa fabbrica faceva vivere 6000 Palestinesi</a:t>
            </a:r>
          </a:p>
        </p:txBody>
      </p:sp>
      <p:sp>
        <p:nvSpPr>
          <p:cNvPr id="229381" name="Slide Number Placeholder 1">
            <a:extLst>
              <a:ext uri="{FF2B5EF4-FFF2-40B4-BE49-F238E27FC236}">
                <a16:creationId xmlns:a16="http://schemas.microsoft.com/office/drawing/2014/main" id="{33C64850-3A82-F987-56ED-A81AEE5A85D7}"/>
              </a:ext>
            </a:extLst>
          </p:cNvPr>
          <p:cNvSpPr>
            <a:spLocks noGrp="1"/>
          </p:cNvSpPr>
          <p:nvPr>
            <p:ph type="sldNum" sz="quarter" idx="12"/>
          </p:nvPr>
        </p:nvSpPr>
        <p:spPr>
          <a:xfrm>
            <a:off x="7839075" y="5892800"/>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1CC8EC2-A5DC-4F16-BB1B-97A0A9F8CD27}" type="slidenum">
              <a:rPr lang="it-IT" altLang="it-CH" sz="1400" b="1" smtClean="0">
                <a:solidFill>
                  <a:srgbClr val="FFFFFF"/>
                </a:solidFill>
              </a:rPr>
              <a:pPr>
                <a:spcBef>
                  <a:spcPct val="0"/>
                </a:spcBef>
                <a:buFontTx/>
                <a:buNone/>
              </a:pPr>
              <a:t>73</a:t>
            </a:fld>
            <a:endParaRPr lang="it-IT" altLang="it-CH" sz="1400" b="1">
              <a:solidFill>
                <a:srgbClr val="FFFFFF"/>
              </a:solidFill>
            </a:endParaRPr>
          </a:p>
        </p:txBody>
      </p:sp>
      <p:sp>
        <p:nvSpPr>
          <p:cNvPr id="4" name="Rettangolo 3">
            <a:extLst>
              <a:ext uri="{FF2B5EF4-FFF2-40B4-BE49-F238E27FC236}">
                <a16:creationId xmlns:a16="http://schemas.microsoft.com/office/drawing/2014/main" id="{F02C41DD-64CD-1BCC-2A98-9DF5DEE981AC}"/>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Number Placeholder 1">
            <a:extLst>
              <a:ext uri="{FF2B5EF4-FFF2-40B4-BE49-F238E27FC236}">
                <a16:creationId xmlns:a16="http://schemas.microsoft.com/office/drawing/2014/main" id="{8B5326DB-5C78-7B78-0141-44E085205F4E}"/>
              </a:ext>
            </a:extLst>
          </p:cNvPr>
          <p:cNvSpPr>
            <a:spLocks noGrp="1"/>
          </p:cNvSpPr>
          <p:nvPr>
            <p:ph type="sldNum" sz="quarter" idx="12"/>
          </p:nvPr>
        </p:nvSpPr>
        <p:spPr>
          <a:xfrm>
            <a:off x="8089900" y="6067425"/>
            <a:ext cx="658813" cy="352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158EE6D-56C7-4B67-8280-27451A137453}" type="slidenum">
              <a:rPr lang="it-IT" altLang="it-CH" sz="1400" b="1" smtClean="0">
                <a:solidFill>
                  <a:srgbClr val="FFFFFF"/>
                </a:solidFill>
              </a:rPr>
              <a:pPr>
                <a:spcBef>
                  <a:spcPct val="0"/>
                </a:spcBef>
                <a:buFontTx/>
                <a:buNone/>
              </a:pPr>
              <a:t>74</a:t>
            </a:fld>
            <a:endParaRPr lang="it-IT" altLang="it-CH" sz="1400" b="1">
              <a:solidFill>
                <a:srgbClr val="FFFFFF"/>
              </a:solidFill>
            </a:endParaRPr>
          </a:p>
        </p:txBody>
      </p:sp>
      <p:pic>
        <p:nvPicPr>
          <p:cNvPr id="710660" name="Picture 2" descr="C:\Dokumente und Einstellungen\Enrico\Eigene Dateien\Enrico\Documenti\AA Enrico nuovo\Palestina\A Foto\Distruzioni\Gerus est genn 2010 JPEG.JPG">
            <a:extLst>
              <a:ext uri="{FF2B5EF4-FFF2-40B4-BE49-F238E27FC236}">
                <a16:creationId xmlns:a16="http://schemas.microsoft.com/office/drawing/2014/main" id="{72488E30-3658-2C31-900D-EC2F342C88DC}"/>
              </a:ext>
            </a:extLst>
          </p:cNvPr>
          <p:cNvPicPr>
            <a:picLocks noChangeAspect="1" noChangeArrowheads="1"/>
          </p:cNvPicPr>
          <p:nvPr/>
        </p:nvPicPr>
        <p:blipFill>
          <a:blip r:embed="rId3"/>
          <a:srcRect/>
          <a:stretch>
            <a:fillRect/>
          </a:stretch>
        </p:blipFill>
        <p:spPr bwMode="auto">
          <a:xfrm>
            <a:off x="409575" y="3657600"/>
            <a:ext cx="4114800" cy="2271713"/>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710661" name="Picture 5" descr="C:\Users\Enrico\Desktop\Distruz gerus jpeg.jpg">
            <a:extLst>
              <a:ext uri="{FF2B5EF4-FFF2-40B4-BE49-F238E27FC236}">
                <a16:creationId xmlns:a16="http://schemas.microsoft.com/office/drawing/2014/main" id="{1FF6919D-C669-45DE-70A2-00FC6B544D01}"/>
              </a:ext>
            </a:extLst>
          </p:cNvPr>
          <p:cNvPicPr>
            <a:picLocks noChangeAspect="1" noChangeArrowheads="1"/>
          </p:cNvPicPr>
          <p:nvPr/>
        </p:nvPicPr>
        <p:blipFill>
          <a:blip r:embed="rId4"/>
          <a:srcRect/>
          <a:stretch>
            <a:fillRect/>
          </a:stretch>
        </p:blipFill>
        <p:spPr bwMode="auto">
          <a:xfrm>
            <a:off x="409575" y="438150"/>
            <a:ext cx="4114800" cy="3094038"/>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0405" name="Picture 6">
            <a:extLst>
              <a:ext uri="{FF2B5EF4-FFF2-40B4-BE49-F238E27FC236}">
                <a16:creationId xmlns:a16="http://schemas.microsoft.com/office/drawing/2014/main" id="{295521A7-4D3A-B1A5-E894-39520EB772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8363" y="3652838"/>
            <a:ext cx="4070350" cy="227171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0406" name="Picture 7">
            <a:extLst>
              <a:ext uri="{FF2B5EF4-FFF2-40B4-BE49-F238E27FC236}">
                <a16:creationId xmlns:a16="http://schemas.microsoft.com/office/drawing/2014/main" id="{6F697769-2072-36EE-D4ED-D3D39DCEE4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8363" y="438150"/>
            <a:ext cx="4070350" cy="24685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0407" name="TextBox 3">
            <a:extLst>
              <a:ext uri="{FF2B5EF4-FFF2-40B4-BE49-F238E27FC236}">
                <a16:creationId xmlns:a16="http://schemas.microsoft.com/office/drawing/2014/main" id="{0CF4FEE7-D783-AA91-764F-E8169286640B}"/>
              </a:ext>
            </a:extLst>
          </p:cNvPr>
          <p:cNvSpPr txBox="1">
            <a:spLocks noChangeArrowheads="1"/>
          </p:cNvSpPr>
          <p:nvPr/>
        </p:nvSpPr>
        <p:spPr bwMode="auto">
          <a:xfrm>
            <a:off x="4678363" y="2906713"/>
            <a:ext cx="407035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100" b="1"/>
              <a:t>Gerusalemme Est. </a:t>
            </a:r>
          </a:p>
          <a:p>
            <a:pPr algn="ctr" eaLnBrk="1" hangingPunct="1">
              <a:spcBef>
                <a:spcPct val="0"/>
              </a:spcBef>
              <a:buFontTx/>
              <a:buNone/>
            </a:pPr>
            <a:r>
              <a:rPr lang="it-CH" altLang="it-CH" sz="1100" b="1"/>
              <a:t>Per far posto alle abitazioni per gli ebrei vengono demoliti interi quartieri arabo-palestinesi e gli abitanti sono senza tetto e costretti ad andarsene.</a:t>
            </a:r>
            <a:endParaRPr lang="it-IT" altLang="it-CH" sz="1100" b="1"/>
          </a:p>
        </p:txBody>
      </p:sp>
      <p:sp>
        <p:nvSpPr>
          <p:cNvPr id="230408" name="Rettangolo 7">
            <a:extLst>
              <a:ext uri="{FF2B5EF4-FFF2-40B4-BE49-F238E27FC236}">
                <a16:creationId xmlns:a16="http://schemas.microsoft.com/office/drawing/2014/main" id="{8C678266-8B7E-18FD-EE60-97DBED48F9FB}"/>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9" name="Text Box 7">
            <a:extLst>
              <a:ext uri="{FF2B5EF4-FFF2-40B4-BE49-F238E27FC236}">
                <a16:creationId xmlns:a16="http://schemas.microsoft.com/office/drawing/2014/main" id="{554C461C-49EC-1994-6088-0527719A5B8C}"/>
              </a:ext>
            </a:extLst>
          </p:cNvPr>
          <p:cNvSpPr txBox="1">
            <a:spLocks noChangeArrowheads="1"/>
          </p:cNvSpPr>
          <p:nvPr/>
        </p:nvSpPr>
        <p:spPr bwMode="auto">
          <a:xfrm>
            <a:off x="409575" y="6073775"/>
            <a:ext cx="7834313" cy="369888"/>
          </a:xfrm>
          <a:prstGeom prst="rect">
            <a:avLst/>
          </a:prstGeom>
          <a:solidFill>
            <a:srgbClr val="FFFF00"/>
          </a:solidFill>
          <a:ln w="12700">
            <a:solidFill>
              <a:schemeClr val="accent4">
                <a:lumMod val="10000"/>
              </a:schemeClr>
            </a:solidFill>
          </a:ln>
        </p:spPr>
        <p:txBody>
          <a:bodyPr anchor="ctr">
            <a:spAutoFit/>
          </a:bodyPr>
          <a:lstStyle>
            <a:defPPr>
              <a:defRPr lang="it-CH"/>
            </a:defPPr>
            <a:lvl1pPr algn="ctr" eaLnBrk="1" hangingPunct="1">
              <a:defRPr sz="1800" b="1">
                <a:solidFill>
                  <a:schemeClr val="accent4">
                    <a:lumMod val="10000"/>
                  </a:schemeClr>
                </a:solidFill>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fr-CH" altLang="it-CH" dirty="0" err="1"/>
              <a:t>Dopo</a:t>
            </a:r>
            <a:r>
              <a:rPr lang="fr-CH" altLang="it-CH" dirty="0"/>
              <a:t> la </a:t>
            </a:r>
            <a:r>
              <a:rPr lang="fr-CH" altLang="it-CH" dirty="0" err="1"/>
              <a:t>demolizione</a:t>
            </a:r>
            <a:r>
              <a:rPr lang="fr-CH" altLang="it-CH" dirty="0"/>
              <a:t> </a:t>
            </a:r>
            <a:r>
              <a:rPr lang="fr-CH" altLang="it-CH" dirty="0" err="1"/>
              <a:t>della</a:t>
            </a:r>
            <a:r>
              <a:rPr lang="fr-CH" altLang="it-CH" dirty="0"/>
              <a:t> </a:t>
            </a:r>
            <a:r>
              <a:rPr lang="fr-CH" altLang="it-CH" dirty="0" err="1"/>
              <a:t>loro</a:t>
            </a:r>
            <a:r>
              <a:rPr lang="fr-CH" altLang="it-CH" dirty="0"/>
              <a:t> casa </a:t>
            </a:r>
            <a:r>
              <a:rPr lang="fr-CH" altLang="it-CH" dirty="0" err="1"/>
              <a:t>molti</a:t>
            </a:r>
            <a:r>
              <a:rPr lang="fr-CH" altLang="it-CH" dirty="0"/>
              <a:t> Palestinesi sono senza </a:t>
            </a:r>
            <a:r>
              <a:rPr lang="fr-CH" altLang="it-CH" dirty="0" err="1"/>
              <a:t>tetto</a:t>
            </a:r>
            <a:endParaRPr lang="it-IT" altLang="it-CH" dirty="0"/>
          </a:p>
        </p:txBody>
      </p:sp>
      <p:sp>
        <p:nvSpPr>
          <p:cNvPr id="2" name="Rettangolo 1">
            <a:extLst>
              <a:ext uri="{FF2B5EF4-FFF2-40B4-BE49-F238E27FC236}">
                <a16:creationId xmlns:a16="http://schemas.microsoft.com/office/drawing/2014/main" id="{E502C18C-C0F3-0B97-DB39-476D0A8B1C5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9" name="Picture 2" descr="i palestinesi difendono le loro propriatà">
            <a:extLst>
              <a:ext uri="{FF2B5EF4-FFF2-40B4-BE49-F238E27FC236}">
                <a16:creationId xmlns:a16="http://schemas.microsoft.com/office/drawing/2014/main" id="{81852A52-BDFC-8109-CF11-7D428283F8DC}"/>
              </a:ext>
            </a:extLst>
          </p:cNvPr>
          <p:cNvPicPr>
            <a:picLocks noChangeAspect="1" noChangeArrowheads="1"/>
          </p:cNvPicPr>
          <p:nvPr/>
        </p:nvPicPr>
        <p:blipFill>
          <a:blip r:embed="rId3"/>
          <a:srcRect/>
          <a:stretch>
            <a:fillRect/>
          </a:stretch>
        </p:blipFill>
        <p:spPr bwMode="auto">
          <a:xfrm>
            <a:off x="179388" y="3589338"/>
            <a:ext cx="4537075" cy="31353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2" name="Picture 6" descr="03_10_01_09_Gate_settlers_use_to_cut_through_Palestinian_neighborhoods">
            <a:extLst>
              <a:ext uri="{FF2B5EF4-FFF2-40B4-BE49-F238E27FC236}">
                <a16:creationId xmlns:a16="http://schemas.microsoft.com/office/drawing/2014/main" id="{E2D0FD80-AC79-5B9C-5D4E-9D3AB46674D8}"/>
              </a:ext>
            </a:extLst>
          </p:cNvPr>
          <p:cNvPicPr>
            <a:picLocks noChangeAspect="1" noChangeArrowheads="1"/>
          </p:cNvPicPr>
          <p:nvPr/>
        </p:nvPicPr>
        <p:blipFill>
          <a:blip r:embed="rId4">
            <a:lum bright="-10000" contrast="8000"/>
          </a:blip>
          <a:srcRect/>
          <a:stretch>
            <a:fillRect/>
          </a:stretch>
        </p:blipFill>
        <p:spPr bwMode="auto">
          <a:xfrm>
            <a:off x="4787900" y="3590925"/>
            <a:ext cx="4176713" cy="31337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234505" name="Picture 10" descr="C:\Users\Enrico\Desktop\State properties, al Khader Betlehem no entry 10 apr 14 1000 dunum jpeg.jpg">
            <a:extLst>
              <a:ext uri="{FF2B5EF4-FFF2-40B4-BE49-F238E27FC236}">
                <a16:creationId xmlns:a16="http://schemas.microsoft.com/office/drawing/2014/main" id="{215B2976-68D9-1B33-8FDB-0BFFEEFF414D}"/>
              </a:ext>
            </a:extLst>
          </p:cNvPr>
          <p:cNvPicPr>
            <a:picLocks noChangeAspect="1" noChangeArrowheads="1"/>
          </p:cNvPicPr>
          <p:nvPr/>
        </p:nvPicPr>
        <p:blipFill>
          <a:blip r:embed="rId5"/>
          <a:srcRect/>
          <a:stretch>
            <a:fillRect/>
          </a:stretch>
        </p:blipFill>
        <p:spPr bwMode="auto">
          <a:xfrm>
            <a:off x="192088" y="188913"/>
            <a:ext cx="4524375" cy="25400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11" name="CasellaDiTesto 10">
            <a:extLst>
              <a:ext uri="{FF2B5EF4-FFF2-40B4-BE49-F238E27FC236}">
                <a16:creationId xmlns:a16="http://schemas.microsoft.com/office/drawing/2014/main" id="{826F9FD0-DED9-776B-5A67-04C068BE6788}"/>
              </a:ext>
            </a:extLst>
          </p:cNvPr>
          <p:cNvSpPr txBox="1"/>
          <p:nvPr/>
        </p:nvSpPr>
        <p:spPr>
          <a:xfrm>
            <a:off x="192088" y="2247900"/>
            <a:ext cx="1800225" cy="461963"/>
          </a:xfrm>
          <a:prstGeom prst="rect">
            <a:avLst/>
          </a:prstGeom>
          <a:solidFill>
            <a:srgbClr val="FFFF00"/>
          </a:solidFill>
          <a:ln w="19050">
            <a:solidFill>
              <a:schemeClr val="accent4">
                <a:lumMod val="10000"/>
              </a:schemeClr>
            </a:solidFill>
          </a:ln>
        </p:spPr>
        <p:txBody>
          <a:bodyPr>
            <a:spAutoFit/>
          </a:bodyPr>
          <a:lstStyle/>
          <a:p>
            <a:pPr algn="ctr" eaLnBrk="1" hangingPunct="1">
              <a:defRPr/>
            </a:pPr>
            <a:r>
              <a:rPr lang="it-CH" sz="1200" b="1" dirty="0">
                <a:solidFill>
                  <a:schemeClr val="accent4">
                    <a:lumMod val="10000"/>
                  </a:schemeClr>
                </a:solidFill>
                <a:latin typeface="Arial" charset="0"/>
                <a:cs typeface="Arial" charset="0"/>
              </a:rPr>
              <a:t>Proprietà dello Stato      Accesso vietato</a:t>
            </a:r>
          </a:p>
        </p:txBody>
      </p:sp>
      <p:sp>
        <p:nvSpPr>
          <p:cNvPr id="232454" name="CasellaDiTesto 11">
            <a:extLst>
              <a:ext uri="{FF2B5EF4-FFF2-40B4-BE49-F238E27FC236}">
                <a16:creationId xmlns:a16="http://schemas.microsoft.com/office/drawing/2014/main" id="{13DE8012-802F-49BD-28F8-98C3BC5F5649}"/>
              </a:ext>
            </a:extLst>
          </p:cNvPr>
          <p:cNvSpPr txBox="1">
            <a:spLocks noChangeArrowheads="1"/>
          </p:cNvSpPr>
          <p:nvPr/>
        </p:nvSpPr>
        <p:spPr bwMode="auto">
          <a:xfrm>
            <a:off x="847725" y="2887663"/>
            <a:ext cx="348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400"/>
              <a:t>I contadini palestinesi hanno trovato l’avviso che il terreno è confiscato.</a:t>
            </a:r>
          </a:p>
        </p:txBody>
      </p:sp>
      <p:sp>
        <p:nvSpPr>
          <p:cNvPr id="232455" name="Slide Number Placeholder 3">
            <a:extLst>
              <a:ext uri="{FF2B5EF4-FFF2-40B4-BE49-F238E27FC236}">
                <a16:creationId xmlns:a16="http://schemas.microsoft.com/office/drawing/2014/main" id="{E0A83033-AB8E-59DB-913A-E6C93D43709C}"/>
              </a:ext>
            </a:extLst>
          </p:cNvPr>
          <p:cNvSpPr>
            <a:spLocks noGrp="1"/>
          </p:cNvSpPr>
          <p:nvPr>
            <p:ph type="sldNum" sz="quarter" idx="12"/>
          </p:nvPr>
        </p:nvSpPr>
        <p:spPr>
          <a:xfrm>
            <a:off x="8243888" y="3630613"/>
            <a:ext cx="5873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70FFA19-7ECD-46EE-BBA1-3C534E22CDF5}" type="slidenum">
              <a:rPr lang="it-IT" altLang="it-CH" sz="1400" smtClean="0"/>
              <a:pPr>
                <a:spcBef>
                  <a:spcPct val="0"/>
                </a:spcBef>
                <a:buFontTx/>
                <a:buNone/>
              </a:pPr>
              <a:t>75</a:t>
            </a:fld>
            <a:endParaRPr lang="it-IT" altLang="it-CH" sz="1400"/>
          </a:p>
        </p:txBody>
      </p:sp>
      <p:sp>
        <p:nvSpPr>
          <p:cNvPr id="13" name="CasellaDiTesto 12">
            <a:extLst>
              <a:ext uri="{FF2B5EF4-FFF2-40B4-BE49-F238E27FC236}">
                <a16:creationId xmlns:a16="http://schemas.microsoft.com/office/drawing/2014/main" id="{B7E3490E-3437-DBD6-9F88-F92694B13DBE}"/>
              </a:ext>
            </a:extLst>
          </p:cNvPr>
          <p:cNvSpPr txBox="1"/>
          <p:nvPr/>
        </p:nvSpPr>
        <p:spPr>
          <a:xfrm>
            <a:off x="4816475" y="6423025"/>
            <a:ext cx="1557338" cy="276225"/>
          </a:xfrm>
          <a:prstGeom prst="rect">
            <a:avLst/>
          </a:prstGeom>
          <a:solidFill>
            <a:srgbClr val="FFFF00"/>
          </a:solidFill>
          <a:ln w="19050">
            <a:solidFill>
              <a:schemeClr val="accent4">
                <a:lumMod val="10000"/>
              </a:schemeClr>
            </a:solidFill>
          </a:ln>
        </p:spPr>
        <p:txBody>
          <a:bodyPr>
            <a:spAutoFit/>
          </a:bodyPr>
          <a:lstStyle/>
          <a:p>
            <a:pPr algn="ctr" eaLnBrk="1" hangingPunct="1">
              <a:defRPr/>
            </a:pPr>
            <a:r>
              <a:rPr lang="it-CH" sz="1200" b="1" dirty="0">
                <a:solidFill>
                  <a:schemeClr val="accent4">
                    <a:lumMod val="10000"/>
                  </a:schemeClr>
                </a:solidFill>
                <a:latin typeface="Arial" charset="0"/>
                <a:cs typeface="Arial" charset="0"/>
              </a:rPr>
              <a:t>Terreno recintato</a:t>
            </a:r>
          </a:p>
        </p:txBody>
      </p:sp>
      <p:sp>
        <p:nvSpPr>
          <p:cNvPr id="14" name="CasellaDiTesto 13">
            <a:extLst>
              <a:ext uri="{FF2B5EF4-FFF2-40B4-BE49-F238E27FC236}">
                <a16:creationId xmlns:a16="http://schemas.microsoft.com/office/drawing/2014/main" id="{AADE45B0-954E-35E4-CDE8-09E34673F3A5}"/>
              </a:ext>
            </a:extLst>
          </p:cNvPr>
          <p:cNvSpPr txBox="1"/>
          <p:nvPr/>
        </p:nvSpPr>
        <p:spPr>
          <a:xfrm>
            <a:off x="2589213" y="6423025"/>
            <a:ext cx="2087562" cy="276225"/>
          </a:xfrm>
          <a:prstGeom prst="rect">
            <a:avLst/>
          </a:prstGeom>
          <a:solidFill>
            <a:srgbClr val="FFFF00"/>
          </a:solidFill>
          <a:ln w="19050">
            <a:solidFill>
              <a:schemeClr val="accent4">
                <a:lumMod val="10000"/>
              </a:schemeClr>
            </a:solidFill>
          </a:ln>
        </p:spPr>
        <p:txBody>
          <a:bodyPr>
            <a:spAutoFit/>
          </a:bodyPr>
          <a:lstStyle/>
          <a:p>
            <a:pPr algn="ctr" eaLnBrk="1" hangingPunct="1">
              <a:defRPr/>
            </a:pPr>
            <a:r>
              <a:rPr lang="it-CH" sz="1200" b="1" dirty="0">
                <a:solidFill>
                  <a:schemeClr val="accent4">
                    <a:lumMod val="10000"/>
                  </a:schemeClr>
                </a:solidFill>
                <a:latin typeface="Arial" charset="0"/>
                <a:cs typeface="Arial" charset="0"/>
              </a:rPr>
              <a:t>Espulsione dei proprietari</a:t>
            </a:r>
          </a:p>
        </p:txBody>
      </p:sp>
      <p:pic>
        <p:nvPicPr>
          <p:cNvPr id="2" name="Picture 2" descr="Potrebbe essere un'immagine raffigurante 3 persone">
            <a:extLst>
              <a:ext uri="{FF2B5EF4-FFF2-40B4-BE49-F238E27FC236}">
                <a16:creationId xmlns:a16="http://schemas.microsoft.com/office/drawing/2014/main" id="{052358B3-F1DE-A4D9-6F0D-EC376F724CD8}"/>
              </a:ext>
            </a:extLst>
          </p:cNvPr>
          <p:cNvPicPr>
            <a:picLocks noChangeAspect="1" noChangeArrowheads="1"/>
          </p:cNvPicPr>
          <p:nvPr/>
        </p:nvPicPr>
        <p:blipFill rotWithShape="1">
          <a:blip r:embed="rId6"/>
          <a:srcRect l="2014" t="44741" r="50000" b="16401"/>
          <a:stretch/>
        </p:blipFill>
        <p:spPr bwMode="auto">
          <a:xfrm>
            <a:off x="4822825" y="188913"/>
            <a:ext cx="1585913" cy="20288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2459" name="CasellaDiTesto 2">
            <a:extLst>
              <a:ext uri="{FF2B5EF4-FFF2-40B4-BE49-F238E27FC236}">
                <a16:creationId xmlns:a16="http://schemas.microsoft.com/office/drawing/2014/main" id="{891BC163-A386-1D8E-1353-E540F7CD71BC}"/>
              </a:ext>
            </a:extLst>
          </p:cNvPr>
          <p:cNvSpPr txBox="1">
            <a:spLocks noChangeArrowheads="1"/>
          </p:cNvSpPr>
          <p:nvPr/>
        </p:nvSpPr>
        <p:spPr bwMode="auto">
          <a:xfrm>
            <a:off x="4806950" y="204788"/>
            <a:ext cx="957263"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000" b="1">
                <a:solidFill>
                  <a:srgbClr val="161616"/>
                </a:solidFill>
              </a:rPr>
              <a:t>Il certificato di proprietà</a:t>
            </a:r>
          </a:p>
        </p:txBody>
      </p:sp>
      <p:pic>
        <p:nvPicPr>
          <p:cNvPr id="4" name="Picture 7" descr="C:\Users\Enrico\Desktop\Land 2 jpeg.jpg">
            <a:extLst>
              <a:ext uri="{FF2B5EF4-FFF2-40B4-BE49-F238E27FC236}">
                <a16:creationId xmlns:a16="http://schemas.microsoft.com/office/drawing/2014/main" id="{8C432576-6082-745E-AEE2-D20632F66EED}"/>
              </a:ext>
            </a:extLst>
          </p:cNvPr>
          <p:cNvPicPr>
            <a:picLocks noChangeAspect="1" noChangeArrowheads="1"/>
          </p:cNvPicPr>
          <p:nvPr/>
        </p:nvPicPr>
        <p:blipFill rotWithShape="1">
          <a:blip r:embed="rId7">
            <a:lum bright="-10000" contrast="8000"/>
          </a:blip>
          <a:srcRect l="31930" r="14995"/>
          <a:stretch/>
        </p:blipFill>
        <p:spPr bwMode="auto">
          <a:xfrm>
            <a:off x="6515100" y="188913"/>
            <a:ext cx="2435225" cy="33035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5" name="CasellaDiTesto 4">
            <a:extLst>
              <a:ext uri="{FF2B5EF4-FFF2-40B4-BE49-F238E27FC236}">
                <a16:creationId xmlns:a16="http://schemas.microsoft.com/office/drawing/2014/main" id="{7DDC3E35-6603-3B29-A7A1-0DD9DB84B0BA}"/>
              </a:ext>
            </a:extLst>
          </p:cNvPr>
          <p:cNvSpPr txBox="1"/>
          <p:nvPr/>
        </p:nvSpPr>
        <p:spPr>
          <a:xfrm>
            <a:off x="6518275" y="198438"/>
            <a:ext cx="1006475" cy="646112"/>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defRPr sz="1200" b="1">
                <a:solidFill>
                  <a:schemeClr val="accent4">
                    <a:lumMod val="10000"/>
                  </a:schemeClr>
                </a:solidFill>
                <a:latin typeface="Arial" charset="0"/>
                <a:cs typeface="Arial" charset="0"/>
              </a:defRPr>
            </a:lvl1pPr>
          </a:lstStyle>
          <a:p>
            <a:pPr>
              <a:defRPr/>
            </a:pPr>
            <a:r>
              <a:rPr lang="en-US" dirty="0" err="1"/>
              <a:t>L’avviso</a:t>
            </a:r>
            <a:r>
              <a:rPr lang="en-US" dirty="0"/>
              <a:t> di </a:t>
            </a:r>
            <a:r>
              <a:rPr lang="en-US" dirty="0" err="1"/>
              <a:t>confisca</a:t>
            </a:r>
            <a:r>
              <a:rPr lang="en-US" dirty="0"/>
              <a:t> </a:t>
            </a:r>
            <a:r>
              <a:rPr lang="en-US" dirty="0" err="1"/>
              <a:t>della</a:t>
            </a:r>
            <a:r>
              <a:rPr lang="en-US" dirty="0"/>
              <a:t> terra</a:t>
            </a:r>
          </a:p>
        </p:txBody>
      </p:sp>
      <p:sp>
        <p:nvSpPr>
          <p:cNvPr id="232462" name="Text Box 3">
            <a:extLst>
              <a:ext uri="{FF2B5EF4-FFF2-40B4-BE49-F238E27FC236}">
                <a16:creationId xmlns:a16="http://schemas.microsoft.com/office/drawing/2014/main" id="{427CFE87-D5E7-577C-B1C4-B6C7ADB74ECA}"/>
              </a:ext>
            </a:extLst>
          </p:cNvPr>
          <p:cNvSpPr txBox="1">
            <a:spLocks noChangeArrowheads="1"/>
          </p:cNvSpPr>
          <p:nvPr/>
        </p:nvSpPr>
        <p:spPr bwMode="auto">
          <a:xfrm>
            <a:off x="4787900" y="2276475"/>
            <a:ext cx="1620838" cy="1223963"/>
          </a:xfrm>
          <a:prstGeom prst="rect">
            <a:avLst/>
          </a:prstGeom>
          <a:solidFill>
            <a:srgbClr val="FFFF00"/>
          </a:solidFill>
          <a:ln w="9525">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1800" b="1">
                <a:solidFill>
                  <a:srgbClr val="000000"/>
                </a:solidFill>
              </a:rPr>
              <a:t>Gli israeliani confiscano le terre dei palestinesi</a:t>
            </a:r>
            <a:endParaRPr lang="it-IT" altLang="it-CH" sz="1800" b="1">
              <a:solidFill>
                <a:srgbClr val="000000"/>
              </a:solidFill>
            </a:endParaRPr>
          </a:p>
        </p:txBody>
      </p:sp>
      <p:sp>
        <p:nvSpPr>
          <p:cNvPr id="232463" name="CasellaDiTesto 5">
            <a:extLst>
              <a:ext uri="{FF2B5EF4-FFF2-40B4-BE49-F238E27FC236}">
                <a16:creationId xmlns:a16="http://schemas.microsoft.com/office/drawing/2014/main" id="{22D6A720-2CFF-F8B6-89D0-D92B4B9E7F99}"/>
              </a:ext>
            </a:extLst>
          </p:cNvPr>
          <p:cNvSpPr txBox="1">
            <a:spLocks noChangeArrowheads="1"/>
          </p:cNvSpPr>
          <p:nvPr/>
        </p:nvSpPr>
        <p:spPr bwMode="auto">
          <a:xfrm>
            <a:off x="6503988" y="3630613"/>
            <a:ext cx="17018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Telecamera</a:t>
            </a:r>
          </a:p>
        </p:txBody>
      </p:sp>
      <p:cxnSp>
        <p:nvCxnSpPr>
          <p:cNvPr id="232464" name="Connettore 2 7">
            <a:extLst>
              <a:ext uri="{FF2B5EF4-FFF2-40B4-BE49-F238E27FC236}">
                <a16:creationId xmlns:a16="http://schemas.microsoft.com/office/drawing/2014/main" id="{9727EF42-6225-0E05-B952-7A950BB4F5BD}"/>
              </a:ext>
            </a:extLst>
          </p:cNvPr>
          <p:cNvCxnSpPr>
            <a:cxnSpLocks/>
          </p:cNvCxnSpPr>
          <p:nvPr/>
        </p:nvCxnSpPr>
        <p:spPr bwMode="auto">
          <a:xfrm flipH="1">
            <a:off x="6022975" y="3784600"/>
            <a:ext cx="493713" cy="153988"/>
          </a:xfrm>
          <a:prstGeom prst="straightConnector1">
            <a:avLst/>
          </a:prstGeom>
          <a:noFill/>
          <a:ln w="12700" algn="ctr">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 name="Rettangolo 2">
            <a:extLst>
              <a:ext uri="{FF2B5EF4-FFF2-40B4-BE49-F238E27FC236}">
                <a16:creationId xmlns:a16="http://schemas.microsoft.com/office/drawing/2014/main" id="{F8450339-4E88-5720-7AD7-7FA026197521}"/>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beduini palestinesi devono andarsene">
            <a:extLst>
              <a:ext uri="{FF2B5EF4-FFF2-40B4-BE49-F238E27FC236}">
                <a16:creationId xmlns:a16="http://schemas.microsoft.com/office/drawing/2014/main" id="{A2917B7F-70BC-40AC-7AD1-8B15B82E1B1A}"/>
              </a:ext>
            </a:extLst>
          </p:cNvPr>
          <p:cNvPicPr>
            <a:picLocks noChangeAspect="1" noChangeArrowheads="1"/>
          </p:cNvPicPr>
          <p:nvPr/>
        </p:nvPicPr>
        <p:blipFill rotWithShape="1">
          <a:blip r:embed="rId3"/>
          <a:srcRect l="21406"/>
          <a:stretch/>
        </p:blipFill>
        <p:spPr bwMode="auto">
          <a:xfrm>
            <a:off x="454025" y="3429000"/>
            <a:ext cx="3395663" cy="24320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4" name="Picture 4" descr="hadidiye_settlers_agro valle giordano">
            <a:extLst>
              <a:ext uri="{FF2B5EF4-FFF2-40B4-BE49-F238E27FC236}">
                <a16:creationId xmlns:a16="http://schemas.microsoft.com/office/drawing/2014/main" id="{3EAAAE1D-5561-0A11-11C0-EB0623F5AE82}"/>
              </a:ext>
            </a:extLst>
          </p:cNvPr>
          <p:cNvPicPr>
            <a:picLocks noChangeAspect="1" noChangeArrowheads="1"/>
          </p:cNvPicPr>
          <p:nvPr/>
        </p:nvPicPr>
        <p:blipFill>
          <a:blip r:embed="rId4"/>
          <a:srcRect/>
          <a:stretch>
            <a:fillRect/>
          </a:stretch>
        </p:blipFill>
        <p:spPr bwMode="auto">
          <a:xfrm>
            <a:off x="4056063" y="3409950"/>
            <a:ext cx="4560887" cy="24511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6" name="Immagine 15">
            <a:extLst>
              <a:ext uri="{FF2B5EF4-FFF2-40B4-BE49-F238E27FC236}">
                <a16:creationId xmlns:a16="http://schemas.microsoft.com/office/drawing/2014/main" id="{93CB8620-2FD9-5820-E583-A0C5A094E5FD}"/>
              </a:ext>
            </a:extLst>
          </p:cNvPr>
          <p:cNvPicPr>
            <a:picLocks noChangeAspect="1"/>
          </p:cNvPicPr>
          <p:nvPr/>
        </p:nvPicPr>
        <p:blipFill>
          <a:blip r:embed="rId5"/>
          <a:stretch>
            <a:fillRect/>
          </a:stretch>
        </p:blipFill>
        <p:spPr>
          <a:xfrm>
            <a:off x="4537075" y="509588"/>
            <a:ext cx="4079875" cy="27178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7" name="Rectangle 2">
            <a:extLst>
              <a:ext uri="{FF2B5EF4-FFF2-40B4-BE49-F238E27FC236}">
                <a16:creationId xmlns:a16="http://schemas.microsoft.com/office/drawing/2014/main" id="{E527D4EC-533D-DF34-36ED-FD6578487144}"/>
              </a:ext>
            </a:extLst>
          </p:cNvPr>
          <p:cNvSpPr txBox="1">
            <a:spLocks noChangeArrowheads="1"/>
          </p:cNvSpPr>
          <p:nvPr/>
        </p:nvSpPr>
        <p:spPr bwMode="auto">
          <a:xfrm>
            <a:off x="1311275" y="6015038"/>
            <a:ext cx="6088063" cy="520700"/>
          </a:xfrm>
          <a:prstGeom prst="rect">
            <a:avLst/>
          </a:prstGeom>
          <a:solidFill>
            <a:srgbClr val="FFFF00"/>
          </a:solidFill>
          <a:ln w="12700">
            <a:solidFill>
              <a:schemeClr val="accent4">
                <a:lumMod val="10000"/>
              </a:schemeClr>
            </a:solidFill>
          </a:ln>
        </p:spPr>
        <p:txBody>
          <a:bodyPr anchor="ctr"/>
          <a:lstStyle>
            <a:lvl1pPr algn="ctr" eaLnBrk="1" hangingPunct="1">
              <a:defRPr sz="2000" b="1">
                <a:solidFill>
                  <a:schemeClr val="accent4">
                    <a:lumMod val="10000"/>
                  </a:schemeClr>
                </a:solidFill>
                <a:latin typeface="+mj-lt"/>
                <a:ea typeface="+mj-ea"/>
                <a:cs typeface="+mj-cs"/>
              </a:defRPr>
            </a:lvl1pPr>
            <a:lvl2pPr algn="ctr">
              <a:defRPr sz="4400">
                <a:solidFill>
                  <a:schemeClr val="tx2"/>
                </a:solidFill>
                <a:latin typeface="Arial" charset="0"/>
              </a:defRPr>
            </a:lvl2pPr>
            <a:lvl3pPr algn="ctr">
              <a:defRPr sz="4400">
                <a:solidFill>
                  <a:schemeClr val="tx2"/>
                </a:solidFill>
                <a:latin typeface="Arial" charset="0"/>
              </a:defRPr>
            </a:lvl3pPr>
            <a:lvl4pPr algn="ctr">
              <a:defRPr sz="4400">
                <a:solidFill>
                  <a:schemeClr val="tx2"/>
                </a:solidFill>
                <a:latin typeface="Arial" charset="0"/>
              </a:defRPr>
            </a:lvl4pPr>
            <a:lvl5pPr algn="ctr">
              <a:defRPr sz="4400">
                <a:solidFill>
                  <a:schemeClr val="tx2"/>
                </a:solidFill>
                <a:latin typeface="Arial" charset="0"/>
              </a:defRPr>
            </a:lvl5pPr>
            <a:lvl6pPr marL="457200" algn="ctr" fontAlgn="base">
              <a:spcBef>
                <a:spcPct val="0"/>
              </a:spcBef>
              <a:spcAft>
                <a:spcPct val="0"/>
              </a:spcAft>
              <a:defRPr sz="4400">
                <a:solidFill>
                  <a:schemeClr val="tx2"/>
                </a:solidFill>
                <a:latin typeface="Arial" charset="0"/>
              </a:defRPr>
            </a:lvl6pPr>
            <a:lvl7pPr marL="914400" algn="ctr" fontAlgn="base">
              <a:spcBef>
                <a:spcPct val="0"/>
              </a:spcBef>
              <a:spcAft>
                <a:spcPct val="0"/>
              </a:spcAft>
              <a:defRPr sz="4400">
                <a:solidFill>
                  <a:schemeClr val="tx2"/>
                </a:solidFill>
                <a:latin typeface="Arial" charset="0"/>
              </a:defRPr>
            </a:lvl7pPr>
            <a:lvl8pPr marL="1371600" algn="ctr" fontAlgn="base">
              <a:spcBef>
                <a:spcPct val="0"/>
              </a:spcBef>
              <a:spcAft>
                <a:spcPct val="0"/>
              </a:spcAft>
              <a:defRPr sz="4400">
                <a:solidFill>
                  <a:schemeClr val="tx2"/>
                </a:solidFill>
                <a:latin typeface="Arial" charset="0"/>
              </a:defRPr>
            </a:lvl8pPr>
            <a:lvl9pPr marL="1828800" algn="ctr" fontAlgn="base">
              <a:spcBef>
                <a:spcPct val="0"/>
              </a:spcBef>
              <a:spcAft>
                <a:spcPct val="0"/>
              </a:spcAft>
              <a:defRPr sz="4400">
                <a:solidFill>
                  <a:schemeClr val="tx2"/>
                </a:solidFill>
                <a:latin typeface="Arial" charset="0"/>
              </a:defRPr>
            </a:lvl9pPr>
          </a:lstStyle>
          <a:p>
            <a:pPr>
              <a:defRPr/>
            </a:pPr>
            <a:r>
              <a:rPr lang="it-CH" altLang="it-CH" sz="1400" dirty="0">
                <a:cs typeface="Arial" panose="020B0604020202020204" pitchFamily="34" charset="0"/>
              </a:rPr>
              <a:t>Le colonie israeliane si istallano nella valle del Giordano. </a:t>
            </a:r>
            <a:br>
              <a:rPr lang="it-CH" altLang="it-CH" sz="1400" dirty="0">
                <a:cs typeface="Arial" panose="020B0604020202020204" pitchFamily="34" charset="0"/>
              </a:rPr>
            </a:br>
            <a:r>
              <a:rPr lang="it-CH" altLang="it-CH" sz="1400" dirty="0">
                <a:cs typeface="Arial" panose="020B0604020202020204" pitchFamily="34" charset="0"/>
              </a:rPr>
              <a:t>I beduini devono abbandonare tutto e partire. Il loro futuro è incerto.</a:t>
            </a:r>
            <a:endParaRPr lang="it-IT" altLang="it-CH" sz="1400" dirty="0">
              <a:cs typeface="Arial" panose="020B0604020202020204" pitchFamily="34" charset="0"/>
            </a:endParaRPr>
          </a:p>
        </p:txBody>
      </p:sp>
      <p:sp>
        <p:nvSpPr>
          <p:cNvPr id="234502" name="Segnaposto numero diapositiva 1">
            <a:extLst>
              <a:ext uri="{FF2B5EF4-FFF2-40B4-BE49-F238E27FC236}">
                <a16:creationId xmlns:a16="http://schemas.microsoft.com/office/drawing/2014/main" id="{B591B1B5-1C4A-DA9B-E050-DA338CB968D1}"/>
              </a:ext>
            </a:extLst>
          </p:cNvPr>
          <p:cNvSpPr>
            <a:spLocks noGrp="1"/>
          </p:cNvSpPr>
          <p:nvPr>
            <p:ph type="sldNum" sz="quarter" idx="12"/>
          </p:nvPr>
        </p:nvSpPr>
        <p:spPr>
          <a:xfrm>
            <a:off x="7832725" y="6100763"/>
            <a:ext cx="585788" cy="3508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5AC2E4B-5598-4B94-8831-326364EE451E}" type="slidenum">
              <a:rPr lang="it-IT" altLang="en-US" sz="1400" b="1" smtClean="0">
                <a:solidFill>
                  <a:srgbClr val="FFFFFF"/>
                </a:solidFill>
              </a:rPr>
              <a:pPr>
                <a:spcBef>
                  <a:spcPct val="0"/>
                </a:spcBef>
                <a:buFontTx/>
                <a:buNone/>
              </a:pPr>
              <a:t>76</a:t>
            </a:fld>
            <a:endParaRPr lang="it-IT" altLang="en-US" sz="1400" b="1">
              <a:solidFill>
                <a:srgbClr val="FFFFFF"/>
              </a:solidFill>
            </a:endParaRPr>
          </a:p>
        </p:txBody>
      </p:sp>
      <p:sp>
        <p:nvSpPr>
          <p:cNvPr id="234503" name="CasellaDiTesto 12">
            <a:extLst>
              <a:ext uri="{FF2B5EF4-FFF2-40B4-BE49-F238E27FC236}">
                <a16:creationId xmlns:a16="http://schemas.microsoft.com/office/drawing/2014/main" id="{B50F16B4-3431-1632-105F-20D996671750}"/>
              </a:ext>
            </a:extLst>
          </p:cNvPr>
          <p:cNvSpPr txBox="1">
            <a:spLocks noChangeArrowheads="1"/>
          </p:cNvSpPr>
          <p:nvPr/>
        </p:nvSpPr>
        <p:spPr bwMode="auto">
          <a:xfrm>
            <a:off x="4065588" y="5380038"/>
            <a:ext cx="1630362"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solidFill>
                  <a:srgbClr val="FFFFFF"/>
                </a:solidFill>
              </a:rPr>
              <a:t>L’arrivo delle colonie sioniste</a:t>
            </a:r>
            <a:endParaRPr lang="en-US" altLang="en-US" sz="1200">
              <a:solidFill>
                <a:srgbClr val="FFFFFF"/>
              </a:solidFill>
            </a:endParaRPr>
          </a:p>
        </p:txBody>
      </p:sp>
      <p:sp>
        <p:nvSpPr>
          <p:cNvPr id="13" name="CasellaDiTesto 12">
            <a:extLst>
              <a:ext uri="{FF2B5EF4-FFF2-40B4-BE49-F238E27FC236}">
                <a16:creationId xmlns:a16="http://schemas.microsoft.com/office/drawing/2014/main" id="{B64A976F-6216-7358-1AF1-D0B9BE58DEE2}"/>
              </a:ext>
            </a:extLst>
          </p:cNvPr>
          <p:cNvSpPr txBox="1">
            <a:spLocks noChangeArrowheads="1"/>
          </p:cNvSpPr>
          <p:nvPr/>
        </p:nvSpPr>
        <p:spPr bwMode="auto">
          <a:xfrm>
            <a:off x="492125" y="5584825"/>
            <a:ext cx="1704975" cy="276225"/>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s-ES" altLang="en-US" sz="1200" b="1" dirty="0">
                <a:solidFill>
                  <a:schemeClr val="accent4">
                    <a:lumMod val="10000"/>
                  </a:schemeClr>
                </a:solidFill>
              </a:rPr>
              <a:t>La partenza forzata</a:t>
            </a:r>
            <a:endParaRPr lang="en-US" altLang="en-US" sz="1200" dirty="0">
              <a:solidFill>
                <a:schemeClr val="accent4">
                  <a:lumMod val="10000"/>
                </a:schemeClr>
              </a:solidFill>
            </a:endParaRPr>
          </a:p>
        </p:txBody>
      </p:sp>
      <p:sp>
        <p:nvSpPr>
          <p:cNvPr id="234505" name="CasellaDiTesto 17">
            <a:extLst>
              <a:ext uri="{FF2B5EF4-FFF2-40B4-BE49-F238E27FC236}">
                <a16:creationId xmlns:a16="http://schemas.microsoft.com/office/drawing/2014/main" id="{E8B0C784-C549-A7EB-FEF0-0A9169890892}"/>
              </a:ext>
            </a:extLst>
          </p:cNvPr>
          <p:cNvSpPr txBox="1">
            <a:spLocks noChangeArrowheads="1"/>
          </p:cNvSpPr>
          <p:nvPr/>
        </p:nvSpPr>
        <p:spPr bwMode="auto">
          <a:xfrm>
            <a:off x="5795963" y="2908300"/>
            <a:ext cx="11811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L’espulsione</a:t>
            </a:r>
            <a:endParaRPr lang="en-US" altLang="en-US" sz="1200"/>
          </a:p>
        </p:txBody>
      </p:sp>
      <p:sp>
        <p:nvSpPr>
          <p:cNvPr id="234506" name="Rettangolo 16">
            <a:extLst>
              <a:ext uri="{FF2B5EF4-FFF2-40B4-BE49-F238E27FC236}">
                <a16:creationId xmlns:a16="http://schemas.microsoft.com/office/drawing/2014/main" id="{59B86DAE-F98C-9AC1-20E3-58ECE564043D}"/>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17" name="Picture 10" descr="C:\Users\Enrico\Desktop\valle giordano 11 giu 2015.jpg">
            <a:extLst>
              <a:ext uri="{FF2B5EF4-FFF2-40B4-BE49-F238E27FC236}">
                <a16:creationId xmlns:a16="http://schemas.microsoft.com/office/drawing/2014/main" id="{D44BE778-D540-94D6-E1FB-263C6A8AC297}"/>
              </a:ext>
            </a:extLst>
          </p:cNvPr>
          <p:cNvPicPr>
            <a:picLocks noChangeAspect="1" noChangeArrowheads="1"/>
          </p:cNvPicPr>
          <p:nvPr/>
        </p:nvPicPr>
        <p:blipFill rotWithShape="1">
          <a:blip r:embed="rId6"/>
          <a:srcRect b="3646"/>
          <a:stretch/>
        </p:blipFill>
        <p:spPr bwMode="auto">
          <a:xfrm>
            <a:off x="446088" y="498475"/>
            <a:ext cx="3910012" cy="273050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34508" name="CasellaDiTesto 16">
            <a:extLst>
              <a:ext uri="{FF2B5EF4-FFF2-40B4-BE49-F238E27FC236}">
                <a16:creationId xmlns:a16="http://schemas.microsoft.com/office/drawing/2014/main" id="{B3BEFF35-3E93-F4C0-29C2-18F80897EA78}"/>
              </a:ext>
            </a:extLst>
          </p:cNvPr>
          <p:cNvSpPr txBox="1">
            <a:spLocks noChangeArrowheads="1"/>
          </p:cNvSpPr>
          <p:nvPr/>
        </p:nvSpPr>
        <p:spPr bwMode="auto">
          <a:xfrm>
            <a:off x="566738" y="2903538"/>
            <a:ext cx="1287462"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s-ES" altLang="en-US" sz="1200" b="1"/>
              <a:t>La distruzione</a:t>
            </a:r>
            <a:endParaRPr lang="en-US" altLang="en-US" sz="1200"/>
          </a:p>
        </p:txBody>
      </p:sp>
      <p:sp>
        <p:nvSpPr>
          <p:cNvPr id="2" name="Rettangolo 1">
            <a:extLst>
              <a:ext uri="{FF2B5EF4-FFF2-40B4-BE49-F238E27FC236}">
                <a16:creationId xmlns:a16="http://schemas.microsoft.com/office/drawing/2014/main" id="{F61F5B72-D605-97D8-E47D-75FD8F76584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3" name="Picture 2" descr="champ detruit">
            <a:extLst>
              <a:ext uri="{FF2B5EF4-FFF2-40B4-BE49-F238E27FC236}">
                <a16:creationId xmlns:a16="http://schemas.microsoft.com/office/drawing/2014/main" id="{43FA7CFD-6AA8-BCF6-35F5-6B67565C75C7}"/>
              </a:ext>
            </a:extLst>
          </p:cNvPr>
          <p:cNvPicPr>
            <a:picLocks noChangeAspect="1" noChangeArrowheads="1"/>
          </p:cNvPicPr>
          <p:nvPr/>
        </p:nvPicPr>
        <p:blipFill>
          <a:blip r:embed="rId3"/>
          <a:srcRect/>
          <a:stretch>
            <a:fillRect/>
          </a:stretch>
        </p:blipFill>
        <p:spPr bwMode="auto">
          <a:xfrm>
            <a:off x="179388" y="188913"/>
            <a:ext cx="4105275" cy="2681287"/>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5" name="Picture 5" descr="uliveto distrutto a Falamiya cisg">
            <a:extLst>
              <a:ext uri="{FF2B5EF4-FFF2-40B4-BE49-F238E27FC236}">
                <a16:creationId xmlns:a16="http://schemas.microsoft.com/office/drawing/2014/main" id="{F7EF8BFC-F0EA-7D56-860A-7A6F0B210718}"/>
              </a:ext>
            </a:extLst>
          </p:cNvPr>
          <p:cNvPicPr>
            <a:picLocks noChangeAspect="1" noChangeArrowheads="1"/>
          </p:cNvPicPr>
          <p:nvPr/>
        </p:nvPicPr>
        <p:blipFill>
          <a:blip r:embed="rId4"/>
          <a:srcRect/>
          <a:stretch>
            <a:fillRect/>
          </a:stretch>
        </p:blipFill>
        <p:spPr bwMode="auto">
          <a:xfrm>
            <a:off x="6227763" y="2997200"/>
            <a:ext cx="2706687" cy="3643313"/>
          </a:xfrm>
          <a:prstGeom prst="rect">
            <a:avLst/>
          </a:prstGeom>
          <a:ln w="28575">
            <a:solidFill>
              <a:schemeClr val="tx1"/>
            </a:solidFill>
          </a:ln>
          <a:effectLst>
            <a:outerShdw blurRad="292100" dist="139700" dir="2700000" algn="tl" rotWithShape="0">
              <a:srgbClr val="333333">
                <a:alpha val="65000"/>
              </a:srgbClr>
            </a:outerShdw>
          </a:effectLst>
        </p:spPr>
      </p:pic>
      <p:sp>
        <p:nvSpPr>
          <p:cNvPr id="198661" name="Text Box 6">
            <a:extLst>
              <a:ext uri="{FF2B5EF4-FFF2-40B4-BE49-F238E27FC236}">
                <a16:creationId xmlns:a16="http://schemas.microsoft.com/office/drawing/2014/main" id="{9D71E9DE-D683-FA35-E40E-B35A6FB13B6A}"/>
              </a:ext>
            </a:extLst>
          </p:cNvPr>
          <p:cNvSpPr txBox="1">
            <a:spLocks noChangeArrowheads="1"/>
          </p:cNvSpPr>
          <p:nvPr/>
        </p:nvSpPr>
        <p:spPr bwMode="auto">
          <a:xfrm>
            <a:off x="3055938" y="3179763"/>
            <a:ext cx="2806700" cy="1384300"/>
          </a:xfrm>
          <a:prstGeom prst="rect">
            <a:avLst/>
          </a:prstGeom>
          <a:solidFill>
            <a:srgbClr val="FFFF00"/>
          </a:solidFill>
          <a:ln w="9525">
            <a:solidFill>
              <a:schemeClr val="accent4">
                <a:lumMod val="10000"/>
              </a:schemeClr>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defRPr/>
            </a:pPr>
            <a:r>
              <a:rPr lang="fr-CH" altLang="it-CH" sz="1600" b="1" dirty="0">
                <a:solidFill>
                  <a:schemeClr val="accent4">
                    <a:lumMod val="10000"/>
                  </a:schemeClr>
                </a:solidFill>
              </a:rPr>
              <a:t>Dal 1995 in </a:t>
            </a:r>
            <a:r>
              <a:rPr lang="fr-CH" altLang="it-CH" sz="1600" b="1" dirty="0" err="1">
                <a:solidFill>
                  <a:schemeClr val="accent4">
                    <a:lumMod val="10000"/>
                  </a:schemeClr>
                </a:solidFill>
              </a:rPr>
              <a:t>Cisgiordania</a:t>
            </a:r>
            <a:r>
              <a:rPr lang="fr-CH" altLang="it-CH" sz="1600" b="1" dirty="0">
                <a:solidFill>
                  <a:schemeClr val="accent4">
                    <a:lumMod val="10000"/>
                  </a:schemeClr>
                </a:solidFill>
              </a:rPr>
              <a:t> e Gaza </a:t>
            </a:r>
            <a:r>
              <a:rPr lang="fr-CH" altLang="it-CH" sz="1600" b="1" dirty="0" err="1">
                <a:solidFill>
                  <a:schemeClr val="accent4">
                    <a:lumMod val="10000"/>
                  </a:schemeClr>
                </a:solidFill>
              </a:rPr>
              <a:t>gli</a:t>
            </a:r>
            <a:r>
              <a:rPr lang="fr-CH" altLang="it-CH" sz="1600" b="1" dirty="0">
                <a:solidFill>
                  <a:schemeClr val="accent4">
                    <a:lumMod val="10000"/>
                  </a:schemeClr>
                </a:solidFill>
              </a:rPr>
              <a:t> </a:t>
            </a:r>
            <a:r>
              <a:rPr lang="fr-CH" altLang="it-CH" sz="1600" b="1" dirty="0" err="1">
                <a:solidFill>
                  <a:schemeClr val="accent4">
                    <a:lumMod val="10000"/>
                  </a:schemeClr>
                </a:solidFill>
              </a:rPr>
              <a:t>israeliani</a:t>
            </a:r>
            <a:r>
              <a:rPr lang="fr-CH" altLang="it-CH" sz="1600" b="1" dirty="0">
                <a:solidFill>
                  <a:schemeClr val="accent4">
                    <a:lumMod val="10000"/>
                  </a:schemeClr>
                </a:solidFill>
              </a:rPr>
              <a:t> </a:t>
            </a:r>
            <a:r>
              <a:rPr lang="fr-CH" altLang="it-CH" sz="1600" b="1" dirty="0" err="1">
                <a:solidFill>
                  <a:schemeClr val="accent4">
                    <a:lumMod val="10000"/>
                  </a:schemeClr>
                </a:solidFill>
              </a:rPr>
              <a:t>hanno</a:t>
            </a:r>
            <a:r>
              <a:rPr lang="fr-CH" altLang="it-CH" sz="1600" b="1" dirty="0">
                <a:solidFill>
                  <a:schemeClr val="accent4">
                    <a:lumMod val="10000"/>
                  </a:schemeClr>
                </a:solidFill>
              </a:rPr>
              <a:t> </a:t>
            </a:r>
            <a:r>
              <a:rPr lang="fr-CH" altLang="it-CH" sz="1600" b="1" dirty="0" err="1">
                <a:solidFill>
                  <a:schemeClr val="accent4">
                    <a:lumMod val="10000"/>
                  </a:schemeClr>
                </a:solidFill>
              </a:rPr>
              <a:t>distrutto</a:t>
            </a:r>
            <a:r>
              <a:rPr lang="fr-CH" altLang="it-CH" sz="1600" b="1" dirty="0">
                <a:solidFill>
                  <a:schemeClr val="accent4">
                    <a:lumMod val="10000"/>
                  </a:schemeClr>
                </a:solidFill>
              </a:rPr>
              <a:t> la </a:t>
            </a:r>
            <a:r>
              <a:rPr lang="fr-CH" altLang="it-CH" sz="1600" b="1" dirty="0" err="1">
                <a:solidFill>
                  <a:schemeClr val="accent4">
                    <a:lumMod val="10000"/>
                  </a:schemeClr>
                </a:solidFill>
              </a:rPr>
              <a:t>metà</a:t>
            </a:r>
            <a:r>
              <a:rPr lang="fr-CH" altLang="it-CH" sz="1600" b="1" dirty="0">
                <a:solidFill>
                  <a:schemeClr val="accent4">
                    <a:lumMod val="10000"/>
                  </a:schemeClr>
                </a:solidFill>
              </a:rPr>
              <a:t> </a:t>
            </a:r>
            <a:r>
              <a:rPr lang="fr-CH" altLang="it-CH" sz="1600" b="1" dirty="0" err="1">
                <a:solidFill>
                  <a:schemeClr val="accent4">
                    <a:lumMod val="10000"/>
                  </a:schemeClr>
                </a:solidFill>
              </a:rPr>
              <a:t>degli</a:t>
            </a:r>
            <a:r>
              <a:rPr lang="fr-CH" altLang="it-CH" sz="1600" b="1" dirty="0">
                <a:solidFill>
                  <a:schemeClr val="accent4">
                    <a:lumMod val="10000"/>
                  </a:schemeClr>
                </a:solidFill>
              </a:rPr>
              <a:t> </a:t>
            </a:r>
            <a:r>
              <a:rPr lang="fr-CH" altLang="it-CH" sz="1600" b="1" dirty="0" err="1">
                <a:solidFill>
                  <a:schemeClr val="accent4">
                    <a:lumMod val="10000"/>
                  </a:schemeClr>
                </a:solidFill>
              </a:rPr>
              <a:t>ulivi</a:t>
            </a:r>
            <a:r>
              <a:rPr lang="fr-CH" altLang="it-CH" sz="1600" b="1" dirty="0">
                <a:solidFill>
                  <a:schemeClr val="accent4">
                    <a:lumMod val="10000"/>
                  </a:schemeClr>
                </a:solidFill>
              </a:rPr>
              <a:t> dei palestinesi.</a:t>
            </a:r>
            <a:r>
              <a:rPr lang="fr-CH" altLang="it-CH" sz="1800" b="1" dirty="0">
                <a:solidFill>
                  <a:schemeClr val="accent4">
                    <a:lumMod val="10000"/>
                  </a:schemeClr>
                </a:solidFill>
              </a:rPr>
              <a:t>                        (circa 120’000 </a:t>
            </a:r>
            <a:r>
              <a:rPr lang="fr-CH" altLang="it-CH" sz="1800" b="1" dirty="0" err="1">
                <a:solidFill>
                  <a:schemeClr val="accent4">
                    <a:lumMod val="10000"/>
                  </a:schemeClr>
                </a:solidFill>
              </a:rPr>
              <a:t>alberi</a:t>
            </a:r>
            <a:r>
              <a:rPr lang="fr-CH" altLang="it-CH" sz="1800" b="1" dirty="0">
                <a:solidFill>
                  <a:schemeClr val="accent4">
                    <a:lumMod val="10000"/>
                  </a:schemeClr>
                </a:solidFill>
              </a:rPr>
              <a:t>) </a:t>
            </a:r>
            <a:endParaRPr lang="it-IT" altLang="it-CH" sz="1800" dirty="0">
              <a:solidFill>
                <a:schemeClr val="accent4">
                  <a:lumMod val="10000"/>
                </a:schemeClr>
              </a:solidFill>
            </a:endParaRPr>
          </a:p>
        </p:txBody>
      </p:sp>
      <p:pic>
        <p:nvPicPr>
          <p:cNvPr id="235527" name="Picture 7">
            <a:extLst>
              <a:ext uri="{FF2B5EF4-FFF2-40B4-BE49-F238E27FC236}">
                <a16:creationId xmlns:a16="http://schemas.microsoft.com/office/drawing/2014/main" id="{EF4157B6-ABF6-2164-1CCB-819EA676ED02}"/>
              </a:ext>
            </a:extLst>
          </p:cNvPr>
          <p:cNvPicPr>
            <a:picLocks noChangeAspect="1" noChangeArrowheads="1"/>
          </p:cNvPicPr>
          <p:nvPr/>
        </p:nvPicPr>
        <p:blipFill>
          <a:blip r:embed="rId5"/>
          <a:srcRect/>
          <a:stretch>
            <a:fillRect/>
          </a:stretch>
        </p:blipFill>
        <p:spPr bwMode="auto">
          <a:xfrm>
            <a:off x="179388" y="2997200"/>
            <a:ext cx="2520950" cy="17494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5528" name="Picture 8" descr="Zatara distruzione uliveto">
            <a:extLst>
              <a:ext uri="{FF2B5EF4-FFF2-40B4-BE49-F238E27FC236}">
                <a16:creationId xmlns:a16="http://schemas.microsoft.com/office/drawing/2014/main" id="{313601FD-D321-8F42-41BE-A489A9EA9BA6}"/>
              </a:ext>
            </a:extLst>
          </p:cNvPr>
          <p:cNvPicPr>
            <a:picLocks noChangeAspect="1" noChangeArrowheads="1"/>
          </p:cNvPicPr>
          <p:nvPr/>
        </p:nvPicPr>
        <p:blipFill>
          <a:blip r:embed="rId6"/>
          <a:srcRect/>
          <a:stretch>
            <a:fillRect/>
          </a:stretch>
        </p:blipFill>
        <p:spPr bwMode="auto">
          <a:xfrm>
            <a:off x="4681538" y="188913"/>
            <a:ext cx="4283075" cy="2681287"/>
          </a:xfrm>
          <a:prstGeom prst="rect">
            <a:avLst/>
          </a:prstGeom>
          <a:ln w="28575">
            <a:solidFill>
              <a:schemeClr val="tx1"/>
            </a:solidFill>
          </a:ln>
          <a:effectLst>
            <a:outerShdw blurRad="292100" dist="139700" dir="2700000" algn="tl" rotWithShape="0">
              <a:srgbClr val="333333">
                <a:alpha val="65000"/>
              </a:srgbClr>
            </a:outerShdw>
          </a:effectLst>
        </p:spPr>
      </p:pic>
      <p:sp>
        <p:nvSpPr>
          <p:cNvPr id="236551" name="Text Box 9">
            <a:extLst>
              <a:ext uri="{FF2B5EF4-FFF2-40B4-BE49-F238E27FC236}">
                <a16:creationId xmlns:a16="http://schemas.microsoft.com/office/drawing/2014/main" id="{42DF53A5-EE11-D311-2072-8184052B1BD8}"/>
              </a:ext>
            </a:extLst>
          </p:cNvPr>
          <p:cNvSpPr txBox="1">
            <a:spLocks noChangeArrowheads="1"/>
          </p:cNvSpPr>
          <p:nvPr/>
        </p:nvSpPr>
        <p:spPr bwMode="auto">
          <a:xfrm>
            <a:off x="6223000" y="3043238"/>
            <a:ext cx="27066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solidFill>
                  <a:srgbClr val="000000"/>
                </a:solidFill>
              </a:rPr>
              <a:t>Israele strangola   l’economia palestinese </a:t>
            </a:r>
            <a:r>
              <a:rPr lang="fr-CH" altLang="it-CH" sz="1800" b="1">
                <a:solidFill>
                  <a:srgbClr val="FF0066"/>
                </a:solidFill>
              </a:rPr>
              <a:t>:</a:t>
            </a:r>
          </a:p>
        </p:txBody>
      </p:sp>
      <p:pic>
        <p:nvPicPr>
          <p:cNvPr id="235530" name="Picture 11" descr="C:\Users\Enrico\Enrico\Documenti\AA Enrico nuovo\Palestina\A Foto\Distruzioni\distruzione uliveto JPEG .JPG">
            <a:extLst>
              <a:ext uri="{FF2B5EF4-FFF2-40B4-BE49-F238E27FC236}">
                <a16:creationId xmlns:a16="http://schemas.microsoft.com/office/drawing/2014/main" id="{7EEA731D-3EBA-B62F-8EA0-F106729CEBAF}"/>
              </a:ext>
            </a:extLst>
          </p:cNvPr>
          <p:cNvPicPr>
            <a:picLocks noChangeAspect="1" noChangeArrowheads="1"/>
          </p:cNvPicPr>
          <p:nvPr/>
        </p:nvPicPr>
        <p:blipFill>
          <a:blip r:embed="rId7"/>
          <a:srcRect/>
          <a:stretch>
            <a:fillRect/>
          </a:stretch>
        </p:blipFill>
        <p:spPr bwMode="auto">
          <a:xfrm>
            <a:off x="3276600" y="4881563"/>
            <a:ext cx="2806700" cy="1765300"/>
          </a:xfrm>
          <a:prstGeom prst="rect">
            <a:avLst/>
          </a:prstGeom>
          <a:ln w="28575">
            <a:solidFill>
              <a:schemeClr val="tx1"/>
            </a:solidFill>
          </a:ln>
          <a:effectLst>
            <a:outerShdw blurRad="292100" dist="139700" dir="2700000" algn="tl" rotWithShape="0">
              <a:srgbClr val="333333">
                <a:alpha val="65000"/>
              </a:srgbClr>
            </a:outerShdw>
          </a:effectLst>
        </p:spPr>
      </p:pic>
      <p:sp>
        <p:nvSpPr>
          <p:cNvPr id="236553" name="Slide Number Placeholder 3">
            <a:extLst>
              <a:ext uri="{FF2B5EF4-FFF2-40B4-BE49-F238E27FC236}">
                <a16:creationId xmlns:a16="http://schemas.microsoft.com/office/drawing/2014/main" id="{C4A1B949-0CCE-DDBC-6B3F-DCB31A081901}"/>
              </a:ext>
            </a:extLst>
          </p:cNvPr>
          <p:cNvSpPr>
            <a:spLocks noGrp="1"/>
          </p:cNvSpPr>
          <p:nvPr>
            <p:ph type="sldNum" sz="quarter" idx="12"/>
          </p:nvPr>
        </p:nvSpPr>
        <p:spPr>
          <a:xfrm>
            <a:off x="6659563" y="36798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1B37233-510C-4909-8CE1-58748EDF26B5}" type="slidenum">
              <a:rPr lang="it-IT" altLang="it-CH" sz="1400" b="1" smtClean="0">
                <a:solidFill>
                  <a:srgbClr val="161616"/>
                </a:solidFill>
              </a:rPr>
              <a:pPr>
                <a:spcBef>
                  <a:spcPct val="0"/>
                </a:spcBef>
                <a:buFontTx/>
                <a:buNone/>
              </a:pPr>
              <a:t>77</a:t>
            </a:fld>
            <a:endParaRPr lang="it-IT" altLang="it-CH" sz="1400" b="1">
              <a:solidFill>
                <a:srgbClr val="161616"/>
              </a:solidFill>
            </a:endParaRPr>
          </a:p>
        </p:txBody>
      </p:sp>
      <p:sp>
        <p:nvSpPr>
          <p:cNvPr id="2" name="Rettangolo 1">
            <a:extLst>
              <a:ext uri="{FF2B5EF4-FFF2-40B4-BE49-F238E27FC236}">
                <a16:creationId xmlns:a16="http://schemas.microsoft.com/office/drawing/2014/main" id="{AD2B314F-B08D-71A3-AF96-11158EAB7A28}"/>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 descr="C:\Dokumente und Einstellungen\Enrico\Eigene Dateien\Enrico\Documenti\AA Enrico nuovo\Palestina\A Foto\Distruzioni\Uliveto incendiato.bmp">
            <a:extLst>
              <a:ext uri="{FF2B5EF4-FFF2-40B4-BE49-F238E27FC236}">
                <a16:creationId xmlns:a16="http://schemas.microsoft.com/office/drawing/2014/main" id="{BF143BCA-2BE2-9DF1-7433-D412C19BF192}"/>
              </a:ext>
            </a:extLst>
          </p:cNvPr>
          <p:cNvPicPr>
            <a:picLocks noChangeAspect="1" noChangeArrowheads="1"/>
          </p:cNvPicPr>
          <p:nvPr/>
        </p:nvPicPr>
        <p:blipFill rotWithShape="1">
          <a:blip r:embed="rId8"/>
          <a:srcRect t="5517"/>
          <a:stretch/>
        </p:blipFill>
        <p:spPr bwMode="auto">
          <a:xfrm>
            <a:off x="179388" y="4897438"/>
            <a:ext cx="2965450" cy="1749425"/>
          </a:xfrm>
          <a:prstGeom prst="rect">
            <a:avLst/>
          </a:prstGeom>
          <a:ln w="28575">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Risultati immagini per At-Tuwani">
            <a:extLst>
              <a:ext uri="{FF2B5EF4-FFF2-40B4-BE49-F238E27FC236}">
                <a16:creationId xmlns:a16="http://schemas.microsoft.com/office/drawing/2014/main" id="{0499B3DD-A573-9283-71E6-BE42224D3140}"/>
              </a:ext>
            </a:extLst>
          </p:cNvPr>
          <p:cNvPicPr>
            <a:picLocks noChangeAspect="1" noChangeArrowheads="1"/>
          </p:cNvPicPr>
          <p:nvPr/>
        </p:nvPicPr>
        <p:blipFill>
          <a:blip r:embed="rId3"/>
          <a:srcRect/>
          <a:stretch>
            <a:fillRect/>
          </a:stretch>
        </p:blipFill>
        <p:spPr bwMode="auto">
          <a:xfrm>
            <a:off x="539750" y="2986088"/>
            <a:ext cx="4284663" cy="3213100"/>
          </a:xfrm>
          <a:prstGeom prst="rect">
            <a:avLst/>
          </a:prstGeom>
          <a:ln w="38100">
            <a:solidFill>
              <a:schemeClr val="tx1"/>
            </a:solidFill>
          </a:ln>
          <a:effectLst>
            <a:outerShdw blurRad="292100" dist="139700" dir="2700000" algn="tl" rotWithShape="0">
              <a:srgbClr val="333333">
                <a:alpha val="65000"/>
              </a:srgbClr>
            </a:outerShdw>
          </a:effectLst>
        </p:spPr>
      </p:pic>
      <p:sp>
        <p:nvSpPr>
          <p:cNvPr id="238595" name="Segnaposto numero diapositiva 1">
            <a:extLst>
              <a:ext uri="{FF2B5EF4-FFF2-40B4-BE49-F238E27FC236}">
                <a16:creationId xmlns:a16="http://schemas.microsoft.com/office/drawing/2014/main" id="{FD25C83A-6570-2B18-7C1C-3190B01F7AEA}"/>
              </a:ext>
            </a:extLst>
          </p:cNvPr>
          <p:cNvSpPr>
            <a:spLocks noGrp="1" noChangeArrowheads="1"/>
          </p:cNvSpPr>
          <p:nvPr>
            <p:ph type="sldNum" sz="quarter" idx="12"/>
          </p:nvPr>
        </p:nvSpPr>
        <p:spPr>
          <a:xfrm>
            <a:off x="8210550" y="3273425"/>
            <a:ext cx="51435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84E2515-8D96-4AD5-BAB5-273BEFF43AF4}" type="slidenum">
              <a:rPr lang="it-IT" altLang="en-US" sz="1400" b="1" smtClean="0">
                <a:solidFill>
                  <a:srgbClr val="FFFFFF"/>
                </a:solidFill>
              </a:rPr>
              <a:pPr>
                <a:spcBef>
                  <a:spcPct val="0"/>
                </a:spcBef>
                <a:buFontTx/>
                <a:buNone/>
              </a:pPr>
              <a:t>78</a:t>
            </a:fld>
            <a:endParaRPr lang="it-IT" altLang="en-US" sz="1400" b="1">
              <a:solidFill>
                <a:srgbClr val="FFFFFF"/>
              </a:solidFill>
            </a:endParaRPr>
          </a:p>
        </p:txBody>
      </p:sp>
      <p:sp>
        <p:nvSpPr>
          <p:cNvPr id="238596" name="CasellaDiTesto 14">
            <a:extLst>
              <a:ext uri="{FF2B5EF4-FFF2-40B4-BE49-F238E27FC236}">
                <a16:creationId xmlns:a16="http://schemas.microsoft.com/office/drawing/2014/main" id="{0003ACAB-3FE6-E827-E5FE-B46F54B8F3CA}"/>
              </a:ext>
            </a:extLst>
          </p:cNvPr>
          <p:cNvSpPr txBox="1">
            <a:spLocks noChangeArrowheads="1"/>
          </p:cNvSpPr>
          <p:nvPr/>
        </p:nvSpPr>
        <p:spPr bwMode="auto">
          <a:xfrm>
            <a:off x="1377950" y="6226175"/>
            <a:ext cx="2736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Accompagnamento militare</a:t>
            </a:r>
          </a:p>
        </p:txBody>
      </p:sp>
      <p:sp>
        <p:nvSpPr>
          <p:cNvPr id="18" name="Ovale 17">
            <a:extLst>
              <a:ext uri="{FF2B5EF4-FFF2-40B4-BE49-F238E27FC236}">
                <a16:creationId xmlns:a16="http://schemas.microsoft.com/office/drawing/2014/main" id="{D1689D7F-8597-8BAF-EF18-B17D6FB6477C}"/>
              </a:ext>
            </a:extLst>
          </p:cNvPr>
          <p:cNvSpPr/>
          <p:nvPr/>
        </p:nvSpPr>
        <p:spPr>
          <a:xfrm flipV="1">
            <a:off x="6948488" y="3933825"/>
            <a:ext cx="46037" cy="44450"/>
          </a:xfrm>
          <a:prstGeom prst="ellipse">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Rettangolo 1">
            <a:extLst>
              <a:ext uri="{FF2B5EF4-FFF2-40B4-BE49-F238E27FC236}">
                <a16:creationId xmlns:a16="http://schemas.microsoft.com/office/drawing/2014/main" id="{DBB1AEE3-6A06-9068-8922-951B11BAD7F5}"/>
              </a:ext>
            </a:extLst>
          </p:cNvPr>
          <p:cNvSpPr/>
          <p:nvPr/>
        </p:nvSpPr>
        <p:spPr>
          <a:xfrm>
            <a:off x="0" y="0"/>
            <a:ext cx="9144000" cy="683101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Risultati immagini per at-tuwani">
            <a:extLst>
              <a:ext uri="{FF2B5EF4-FFF2-40B4-BE49-F238E27FC236}">
                <a16:creationId xmlns:a16="http://schemas.microsoft.com/office/drawing/2014/main" id="{BC4B0E0F-E2B3-04BC-AC98-185E41563C18}"/>
              </a:ext>
            </a:extLst>
          </p:cNvPr>
          <p:cNvPicPr>
            <a:picLocks noChangeAspect="1" noChangeArrowheads="1"/>
          </p:cNvPicPr>
          <p:nvPr/>
        </p:nvPicPr>
        <p:blipFill rotWithShape="1">
          <a:blip r:embed="rId4"/>
          <a:srcRect t="23993" r="21448"/>
          <a:stretch/>
        </p:blipFill>
        <p:spPr bwMode="auto">
          <a:xfrm>
            <a:off x="541338" y="406400"/>
            <a:ext cx="4283075" cy="2330450"/>
          </a:xfrm>
          <a:prstGeom prst="rect">
            <a:avLst/>
          </a:prstGeom>
          <a:ln w="38100">
            <a:solidFill>
              <a:schemeClr val="tx1"/>
            </a:solidFill>
          </a:ln>
          <a:effectLst>
            <a:outerShdw blurRad="292100" dist="139700" dir="2700000" algn="tl" rotWithShape="0">
              <a:srgbClr val="333333">
                <a:alpha val="65000"/>
              </a:srgbClr>
            </a:outerShdw>
          </a:effectLst>
        </p:spPr>
      </p:pic>
      <p:sp>
        <p:nvSpPr>
          <p:cNvPr id="10" name="CasellaDiTesto 12">
            <a:extLst>
              <a:ext uri="{FF2B5EF4-FFF2-40B4-BE49-F238E27FC236}">
                <a16:creationId xmlns:a16="http://schemas.microsoft.com/office/drawing/2014/main" id="{DAE7FA27-D053-EDBB-A09E-B6169206318E}"/>
              </a:ext>
            </a:extLst>
          </p:cNvPr>
          <p:cNvSpPr txBox="1">
            <a:spLocks noChangeArrowheads="1"/>
          </p:cNvSpPr>
          <p:nvPr/>
        </p:nvSpPr>
        <p:spPr bwMode="auto">
          <a:xfrm>
            <a:off x="5018088" y="3081338"/>
            <a:ext cx="3192462" cy="646112"/>
          </a:xfrm>
          <a:prstGeom prst="rect">
            <a:avLst/>
          </a:prstGeom>
          <a:solidFill>
            <a:srgbClr val="FFFF00"/>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it-CH" altLang="en-US" sz="1800" b="1" dirty="0">
                <a:solidFill>
                  <a:schemeClr val="accent4">
                    <a:lumMod val="10000"/>
                  </a:schemeClr>
                </a:solidFill>
              </a:rPr>
              <a:t>La pericolosa strada degli scolari palestinesi</a:t>
            </a:r>
          </a:p>
        </p:txBody>
      </p:sp>
      <p:pic>
        <p:nvPicPr>
          <p:cNvPr id="12" name="Picture 4" descr="palestine421-3">
            <a:extLst>
              <a:ext uri="{FF2B5EF4-FFF2-40B4-BE49-F238E27FC236}">
                <a16:creationId xmlns:a16="http://schemas.microsoft.com/office/drawing/2014/main" id="{48C8475E-3FFE-AE6A-080B-777426879376}"/>
              </a:ext>
            </a:extLst>
          </p:cNvPr>
          <p:cNvPicPr>
            <a:picLocks noChangeAspect="1" noChangeArrowheads="1"/>
          </p:cNvPicPr>
          <p:nvPr/>
        </p:nvPicPr>
        <p:blipFill>
          <a:blip r:embed="rId5"/>
          <a:srcRect/>
          <a:stretch>
            <a:fillRect/>
          </a:stretch>
        </p:blipFill>
        <p:spPr bwMode="auto">
          <a:xfrm>
            <a:off x="5018088" y="406400"/>
            <a:ext cx="3590925" cy="2335213"/>
          </a:xfrm>
          <a:prstGeom prst="rect">
            <a:avLst/>
          </a:prstGeom>
          <a:ln w="38100">
            <a:solidFill>
              <a:schemeClr val="tx1"/>
            </a:solidFill>
          </a:ln>
          <a:effectLst>
            <a:outerShdw blurRad="292100" dist="139700" dir="2700000" algn="tl" rotWithShape="0">
              <a:srgbClr val="333333">
                <a:alpha val="65000"/>
              </a:srgbClr>
            </a:outerShdw>
          </a:effectLst>
        </p:spPr>
      </p:pic>
      <p:pic>
        <p:nvPicPr>
          <p:cNvPr id="13" name="Picture 6" descr="Potrebbe essere un'immagine raffigurante 1 persona, in piedi e il seguente testo &quot;In the time of Apartheid, Palestinian Children returning sinn home from school in the West Bank.... See More&quot;">
            <a:extLst>
              <a:ext uri="{FF2B5EF4-FFF2-40B4-BE49-F238E27FC236}">
                <a16:creationId xmlns:a16="http://schemas.microsoft.com/office/drawing/2014/main" id="{DF449209-8C85-90C2-26E6-9B90EA81339D}"/>
              </a:ext>
            </a:extLst>
          </p:cNvPr>
          <p:cNvPicPr>
            <a:picLocks noChangeAspect="1" noChangeArrowheads="1"/>
          </p:cNvPicPr>
          <p:nvPr/>
        </p:nvPicPr>
        <p:blipFill>
          <a:blip r:embed="rId6"/>
          <a:srcRect l="3525" t="28716" r="3044" b="1144"/>
          <a:stretch>
            <a:fillRect/>
          </a:stretch>
        </p:blipFill>
        <p:spPr bwMode="auto">
          <a:xfrm>
            <a:off x="5018088" y="4029075"/>
            <a:ext cx="3590925" cy="2170113"/>
          </a:xfrm>
          <a:prstGeom prst="rect">
            <a:avLst/>
          </a:prstGeom>
          <a:ln w="38100">
            <a:solidFill>
              <a:schemeClr val="tx1"/>
            </a:solidFill>
          </a:ln>
          <a:effectLst>
            <a:outerShdw blurRad="292100" dist="139700" dir="2700000" algn="tl" rotWithShape="0">
              <a:srgbClr val="333333">
                <a:alpha val="65000"/>
              </a:srgbClr>
            </a:outerShdw>
          </a:effectLst>
        </p:spPr>
      </p:pic>
      <p:pic>
        <p:nvPicPr>
          <p:cNvPr id="238603" name="Immagine 14">
            <a:extLst>
              <a:ext uri="{FF2B5EF4-FFF2-40B4-BE49-F238E27FC236}">
                <a16:creationId xmlns:a16="http://schemas.microsoft.com/office/drawing/2014/main" id="{36323E6B-60C5-B60C-CD43-3910C21C1F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2157">
            <a:off x="195263" y="4479925"/>
            <a:ext cx="1265237"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asellaDiTesto 15">
            <a:extLst>
              <a:ext uri="{FF2B5EF4-FFF2-40B4-BE49-F238E27FC236}">
                <a16:creationId xmlns:a16="http://schemas.microsoft.com/office/drawing/2014/main" id="{3FED137E-835E-E89B-C916-E8EA0D529BB7}"/>
              </a:ext>
            </a:extLst>
          </p:cNvPr>
          <p:cNvSpPr txBox="1"/>
          <p:nvPr/>
        </p:nvSpPr>
        <p:spPr>
          <a:xfrm rot="21306805">
            <a:off x="490538" y="5308600"/>
            <a:ext cx="881062" cy="184150"/>
          </a:xfrm>
          <a:prstGeom prst="rect">
            <a:avLst/>
          </a:prstGeom>
          <a:noFill/>
        </p:spPr>
        <p:txBody>
          <a:bodyPr>
            <a:spAutoFit/>
          </a:bodyPr>
          <a:lstStyle/>
          <a:p>
            <a:pPr>
              <a:defRPr/>
            </a:pPr>
            <a:r>
              <a:rPr lang="en-US" sz="600" b="1" dirty="0" err="1">
                <a:solidFill>
                  <a:schemeClr val="accent4">
                    <a:lumMod val="10000"/>
                  </a:schemeClr>
                </a:solidFill>
              </a:rPr>
              <a:t>Attenzione</a:t>
            </a:r>
            <a:r>
              <a:rPr lang="en-US" sz="600" b="1" dirty="0">
                <a:solidFill>
                  <a:schemeClr val="accent4">
                    <a:lumMod val="10000"/>
                  </a:schemeClr>
                </a:solidFill>
              </a:rPr>
              <a:t> </a:t>
            </a:r>
            <a:r>
              <a:rPr lang="en-US" sz="600" b="1" dirty="0" err="1">
                <a:solidFill>
                  <a:schemeClr val="accent4">
                    <a:lumMod val="10000"/>
                  </a:schemeClr>
                </a:solidFill>
              </a:rPr>
              <a:t>coloni</a:t>
            </a:r>
            <a:endParaRPr lang="en-US" sz="600" b="1" dirty="0">
              <a:solidFill>
                <a:schemeClr val="accent4">
                  <a:lumMod val="10000"/>
                </a:schemeClr>
              </a:solidFill>
            </a:endParaRPr>
          </a:p>
        </p:txBody>
      </p:sp>
      <p:sp>
        <p:nvSpPr>
          <p:cNvPr id="238605" name="CasellaDiTesto 15">
            <a:extLst>
              <a:ext uri="{FF2B5EF4-FFF2-40B4-BE49-F238E27FC236}">
                <a16:creationId xmlns:a16="http://schemas.microsoft.com/office/drawing/2014/main" id="{10A756D6-7B19-1EB2-41BB-5C45FFFF4657}"/>
              </a:ext>
            </a:extLst>
          </p:cNvPr>
          <p:cNvSpPr txBox="1">
            <a:spLocks noChangeArrowheads="1"/>
          </p:cNvSpPr>
          <p:nvPr/>
        </p:nvSpPr>
        <p:spPr bwMode="auto">
          <a:xfrm>
            <a:off x="565150" y="406400"/>
            <a:ext cx="1625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t>Coloni israeliani</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Number Placeholder 3">
            <a:extLst>
              <a:ext uri="{FF2B5EF4-FFF2-40B4-BE49-F238E27FC236}">
                <a16:creationId xmlns:a16="http://schemas.microsoft.com/office/drawing/2014/main" id="{74DFC234-5533-F332-C7E6-DA59B009E689}"/>
              </a:ext>
            </a:extLst>
          </p:cNvPr>
          <p:cNvSpPr>
            <a:spLocks noGrp="1"/>
          </p:cNvSpPr>
          <p:nvPr>
            <p:ph type="sldNum" sz="quarter" idx="12"/>
          </p:nvPr>
        </p:nvSpPr>
        <p:spPr>
          <a:xfrm>
            <a:off x="8188325" y="2822575"/>
            <a:ext cx="669925" cy="5222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1E58A62-31DB-4352-8AFA-5971B867F606}" type="slidenum">
              <a:rPr lang="it-IT" altLang="it-CH" sz="1400" smtClean="0">
                <a:solidFill>
                  <a:srgbClr val="FFFFFF"/>
                </a:solidFill>
              </a:rPr>
              <a:pPr>
                <a:spcBef>
                  <a:spcPct val="0"/>
                </a:spcBef>
                <a:buFontTx/>
                <a:buNone/>
              </a:pPr>
              <a:t>79</a:t>
            </a:fld>
            <a:endParaRPr lang="it-IT" altLang="it-CH" sz="1400">
              <a:solidFill>
                <a:srgbClr val="FFFFFF"/>
              </a:solidFill>
            </a:endParaRPr>
          </a:p>
        </p:txBody>
      </p:sp>
      <p:sp>
        <p:nvSpPr>
          <p:cNvPr id="240643" name="TextBox 9">
            <a:extLst>
              <a:ext uri="{FF2B5EF4-FFF2-40B4-BE49-F238E27FC236}">
                <a16:creationId xmlns:a16="http://schemas.microsoft.com/office/drawing/2014/main" id="{E020043D-7031-07F9-E033-F19E022AC9E2}"/>
              </a:ext>
            </a:extLst>
          </p:cNvPr>
          <p:cNvSpPr txBox="1">
            <a:spLocks noChangeArrowheads="1"/>
          </p:cNvSpPr>
          <p:nvPr/>
        </p:nvSpPr>
        <p:spPr bwMode="auto">
          <a:xfrm>
            <a:off x="4198938" y="2738438"/>
            <a:ext cx="1497012" cy="5238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2800" b="1">
                <a:solidFill>
                  <a:srgbClr val="000000"/>
                </a:solidFill>
              </a:rPr>
              <a:t>ACQUA</a:t>
            </a:r>
            <a:endParaRPr lang="it-IT" altLang="it-CH" sz="2800" b="1">
              <a:solidFill>
                <a:srgbClr val="000000"/>
              </a:solidFill>
            </a:endParaRPr>
          </a:p>
        </p:txBody>
      </p:sp>
      <p:pic>
        <p:nvPicPr>
          <p:cNvPr id="265227" name="Picture 11" descr="C:\Dokumente und Einstellungen\Enrico\Eigene Dateien\Enrico\Documenti\AA Enrico nuovo\Palestina\A Foto\Diversi\Mekorot logo  Jpeg.JPG">
            <a:extLst>
              <a:ext uri="{FF2B5EF4-FFF2-40B4-BE49-F238E27FC236}">
                <a16:creationId xmlns:a16="http://schemas.microsoft.com/office/drawing/2014/main" id="{257B8944-9F14-1C75-9F33-F80FA6EDC7B9}"/>
              </a:ext>
            </a:extLst>
          </p:cNvPr>
          <p:cNvPicPr>
            <a:picLocks noChangeAspect="1" noChangeArrowheads="1"/>
          </p:cNvPicPr>
          <p:nvPr/>
        </p:nvPicPr>
        <p:blipFill>
          <a:blip r:embed="rId3"/>
          <a:srcRect/>
          <a:stretch>
            <a:fillRect/>
          </a:stretch>
        </p:blipFill>
        <p:spPr bwMode="auto">
          <a:xfrm>
            <a:off x="3927475" y="266700"/>
            <a:ext cx="1139825" cy="671513"/>
          </a:xfrm>
          <a:prstGeom prst="rect">
            <a:avLst/>
          </a:prstGeom>
          <a:ln>
            <a:noFill/>
          </a:ln>
          <a:effectLst>
            <a:outerShdw blurRad="292100" dist="139700" dir="2700000" algn="tl" rotWithShape="0">
              <a:srgbClr val="333333">
                <a:alpha val="65000"/>
              </a:srgbClr>
            </a:outerShdw>
          </a:effectLst>
        </p:spPr>
      </p:pic>
      <p:pic>
        <p:nvPicPr>
          <p:cNvPr id="12" name="Picture 15" descr="C:\Users\Enrico\Enrico\Documenti\AA Enrico nuovo\Palestina\A Foto\Distruzioni\Distr pozzo a bardala jpeg.jpg">
            <a:extLst>
              <a:ext uri="{FF2B5EF4-FFF2-40B4-BE49-F238E27FC236}">
                <a16:creationId xmlns:a16="http://schemas.microsoft.com/office/drawing/2014/main" id="{5F2B43F1-27E8-9895-B1C6-B579F931241C}"/>
              </a:ext>
            </a:extLst>
          </p:cNvPr>
          <p:cNvPicPr>
            <a:picLocks noChangeAspect="1" noChangeArrowheads="1"/>
          </p:cNvPicPr>
          <p:nvPr/>
        </p:nvPicPr>
        <p:blipFill>
          <a:blip r:embed="rId4"/>
          <a:srcRect/>
          <a:stretch>
            <a:fillRect/>
          </a:stretch>
        </p:blipFill>
        <p:spPr bwMode="auto">
          <a:xfrm>
            <a:off x="4137025" y="3611563"/>
            <a:ext cx="4635500" cy="29908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0646" name="CasellaDiTesto 1">
            <a:extLst>
              <a:ext uri="{FF2B5EF4-FFF2-40B4-BE49-F238E27FC236}">
                <a16:creationId xmlns:a16="http://schemas.microsoft.com/office/drawing/2014/main" id="{4D0847EE-5728-E6DF-CAEB-A8A5DCDFC680}"/>
              </a:ext>
            </a:extLst>
          </p:cNvPr>
          <p:cNvSpPr txBox="1">
            <a:spLocks noChangeArrowheads="1"/>
          </p:cNvSpPr>
          <p:nvPr/>
        </p:nvSpPr>
        <p:spPr bwMode="auto">
          <a:xfrm>
            <a:off x="6326188" y="3201988"/>
            <a:ext cx="182245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Acqua inaccessibile</a:t>
            </a:r>
          </a:p>
        </p:txBody>
      </p:sp>
      <p:pic>
        <p:nvPicPr>
          <p:cNvPr id="14" name="Picture 7" descr="israel_eau">
            <a:extLst>
              <a:ext uri="{FF2B5EF4-FFF2-40B4-BE49-F238E27FC236}">
                <a16:creationId xmlns:a16="http://schemas.microsoft.com/office/drawing/2014/main" id="{4C13FDBD-8FB5-F3CB-DD3F-8D02D7CE5F7D}"/>
              </a:ext>
            </a:extLst>
          </p:cNvPr>
          <p:cNvPicPr>
            <a:picLocks noChangeAspect="1" noChangeArrowheads="1"/>
          </p:cNvPicPr>
          <p:nvPr/>
        </p:nvPicPr>
        <p:blipFill>
          <a:blip r:embed="rId5"/>
          <a:srcRect/>
          <a:stretch>
            <a:fillRect/>
          </a:stretch>
        </p:blipFill>
        <p:spPr bwMode="auto">
          <a:xfrm>
            <a:off x="328613" y="266700"/>
            <a:ext cx="3238500" cy="6354763"/>
          </a:xfrm>
          <a:prstGeom prst="rect">
            <a:avLst/>
          </a:prstGeom>
          <a:ln w="28575">
            <a:solidFill>
              <a:schemeClr val="tx1"/>
            </a:solidFill>
          </a:ln>
          <a:effectLst>
            <a:outerShdw blurRad="292100" dist="139700" dir="2700000" algn="tl" rotWithShape="0">
              <a:srgbClr val="333333">
                <a:alpha val="65000"/>
              </a:srgbClr>
            </a:outerShdw>
          </a:effectLst>
        </p:spPr>
      </p:pic>
      <p:pic>
        <p:nvPicPr>
          <p:cNvPr id="15" name="Picture 2" descr="C:\Users\Enrico\Enrico\Documenti\AA Enrico nuovo\Palestina\A Foto\Lavori, industria, acqua\Acqua\Pozzo jpeg.jpg">
            <a:extLst>
              <a:ext uri="{FF2B5EF4-FFF2-40B4-BE49-F238E27FC236}">
                <a16:creationId xmlns:a16="http://schemas.microsoft.com/office/drawing/2014/main" id="{B093131E-7E56-DDB1-282F-1D4E51985C22}"/>
              </a:ext>
            </a:extLst>
          </p:cNvPr>
          <p:cNvPicPr>
            <a:picLocks noChangeAspect="1" noChangeArrowheads="1"/>
          </p:cNvPicPr>
          <p:nvPr/>
        </p:nvPicPr>
        <p:blipFill>
          <a:blip r:embed="rId6"/>
          <a:srcRect/>
          <a:stretch>
            <a:fillRect/>
          </a:stretch>
        </p:blipFill>
        <p:spPr bwMode="auto">
          <a:xfrm>
            <a:off x="5426075" y="266700"/>
            <a:ext cx="3346450" cy="20891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40649" name="CasellaDiTesto 15">
            <a:extLst>
              <a:ext uri="{FF2B5EF4-FFF2-40B4-BE49-F238E27FC236}">
                <a16:creationId xmlns:a16="http://schemas.microsoft.com/office/drawing/2014/main" id="{435BA5D8-55CE-22B2-0F2F-4948D764BD58}"/>
              </a:ext>
            </a:extLst>
          </p:cNvPr>
          <p:cNvSpPr txBox="1">
            <a:spLocks noChangeArrowheads="1"/>
          </p:cNvSpPr>
          <p:nvPr/>
        </p:nvSpPr>
        <p:spPr bwMode="auto">
          <a:xfrm>
            <a:off x="3692525" y="1204913"/>
            <a:ext cx="1609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800" b="1"/>
              <a:t>In Palestina l’acqua è gestita dagli Israeliani</a:t>
            </a:r>
          </a:p>
        </p:txBody>
      </p:sp>
      <p:sp>
        <p:nvSpPr>
          <p:cNvPr id="240650" name="CasellaDiTesto 2">
            <a:extLst>
              <a:ext uri="{FF2B5EF4-FFF2-40B4-BE49-F238E27FC236}">
                <a16:creationId xmlns:a16="http://schemas.microsoft.com/office/drawing/2014/main" id="{D392CA47-93B9-082F-5EBA-B0A410A5E616}"/>
              </a:ext>
            </a:extLst>
          </p:cNvPr>
          <p:cNvSpPr txBox="1">
            <a:spLocks noChangeArrowheads="1"/>
          </p:cNvSpPr>
          <p:nvPr/>
        </p:nvSpPr>
        <p:spPr bwMode="auto">
          <a:xfrm>
            <a:off x="5946775" y="2413000"/>
            <a:ext cx="23050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L’acqua del pozzo è indispensabile</a:t>
            </a:r>
          </a:p>
        </p:txBody>
      </p:sp>
      <p:sp>
        <p:nvSpPr>
          <p:cNvPr id="2" name="Rettangolo 1">
            <a:extLst>
              <a:ext uri="{FF2B5EF4-FFF2-40B4-BE49-F238E27FC236}">
                <a16:creationId xmlns:a16="http://schemas.microsoft.com/office/drawing/2014/main" id="{4BB64B83-E7AA-8D2C-BE66-00F05CC49074}"/>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3" name="Picture 12" descr="C:\Users\Enrico\Desktop\jericho jpeg.jpg">
            <a:extLst>
              <a:ext uri="{FF2B5EF4-FFF2-40B4-BE49-F238E27FC236}">
                <a16:creationId xmlns:a16="http://schemas.microsoft.com/office/drawing/2014/main" id="{DCB7A007-7B0B-4E33-9864-31850A6A0F89}"/>
              </a:ext>
            </a:extLst>
          </p:cNvPr>
          <p:cNvPicPr>
            <a:picLocks noChangeAspect="1" noChangeArrowheads="1"/>
          </p:cNvPicPr>
          <p:nvPr/>
        </p:nvPicPr>
        <p:blipFill>
          <a:blip r:embed="rId3"/>
          <a:srcRect/>
          <a:stretch>
            <a:fillRect/>
          </a:stretch>
        </p:blipFill>
        <p:spPr bwMode="auto">
          <a:xfrm>
            <a:off x="4751388" y="185738"/>
            <a:ext cx="4165600" cy="2787650"/>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31" name="Slide Number Placeholder 8">
            <a:extLst>
              <a:ext uri="{FF2B5EF4-FFF2-40B4-BE49-F238E27FC236}">
                <a16:creationId xmlns:a16="http://schemas.microsoft.com/office/drawing/2014/main" id="{A379AC7A-D9CC-1292-F666-E2471AEE63C2}"/>
              </a:ext>
            </a:extLst>
          </p:cNvPr>
          <p:cNvSpPr>
            <a:spLocks noGrp="1"/>
          </p:cNvSpPr>
          <p:nvPr>
            <p:ph type="sldNum" sz="quarter" idx="12"/>
          </p:nvPr>
        </p:nvSpPr>
        <p:spPr>
          <a:xfrm>
            <a:off x="8042275" y="3168650"/>
            <a:ext cx="54927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4C8362B-ECAB-4AEA-B7D2-FF3C7D3D9E9D}" type="slidenum">
              <a:rPr lang="it-IT" altLang="it-CH" sz="1400" b="1" smtClean="0">
                <a:solidFill>
                  <a:srgbClr val="FFFFFF"/>
                </a:solidFill>
              </a:rPr>
              <a:pPr>
                <a:spcBef>
                  <a:spcPct val="0"/>
                </a:spcBef>
                <a:buFontTx/>
                <a:buNone/>
              </a:pPr>
              <a:t>8</a:t>
            </a:fld>
            <a:endParaRPr lang="it-IT" altLang="it-CH" sz="1400" b="1">
              <a:solidFill>
                <a:srgbClr val="FFFFFF"/>
              </a:solidFill>
            </a:endParaRPr>
          </a:p>
        </p:txBody>
      </p:sp>
      <p:sp>
        <p:nvSpPr>
          <p:cNvPr id="99332" name="Text Box 4">
            <a:extLst>
              <a:ext uri="{FF2B5EF4-FFF2-40B4-BE49-F238E27FC236}">
                <a16:creationId xmlns:a16="http://schemas.microsoft.com/office/drawing/2014/main" id="{4D1464D1-076C-70A3-47D2-F86F6048539D}"/>
              </a:ext>
            </a:extLst>
          </p:cNvPr>
          <p:cNvSpPr txBox="1">
            <a:spLocks noChangeArrowheads="1"/>
          </p:cNvSpPr>
          <p:nvPr/>
        </p:nvSpPr>
        <p:spPr bwMode="auto">
          <a:xfrm>
            <a:off x="7308850" y="333375"/>
            <a:ext cx="10080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b="1"/>
              <a:t>Gerico</a:t>
            </a:r>
            <a:endParaRPr lang="it-IT" altLang="it-CH" sz="1800" b="1"/>
          </a:p>
        </p:txBody>
      </p:sp>
      <p:sp>
        <p:nvSpPr>
          <p:cNvPr id="99333" name="Text Box 8">
            <a:extLst>
              <a:ext uri="{FF2B5EF4-FFF2-40B4-BE49-F238E27FC236}">
                <a16:creationId xmlns:a16="http://schemas.microsoft.com/office/drawing/2014/main" id="{5F24288F-62B5-263B-EBAF-85B1E0FA499B}"/>
              </a:ext>
            </a:extLst>
          </p:cNvPr>
          <p:cNvSpPr txBox="1">
            <a:spLocks noChangeArrowheads="1"/>
          </p:cNvSpPr>
          <p:nvPr/>
        </p:nvSpPr>
        <p:spPr bwMode="auto">
          <a:xfrm>
            <a:off x="227013" y="3663950"/>
            <a:ext cx="4033837"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FFFFFF"/>
                </a:solidFill>
              </a:rPr>
              <a:t>Gerusalemme, il Monte del tempio, con la moschea Al Aqsa </a:t>
            </a:r>
            <a:r>
              <a:rPr lang="fr-CH" altLang="it-CH" sz="1400">
                <a:solidFill>
                  <a:srgbClr val="FFFFFF"/>
                </a:solidFill>
              </a:rPr>
              <a:t>(a sinistra) </a:t>
            </a:r>
            <a:r>
              <a:rPr lang="fr-CH" altLang="it-CH" sz="1400" b="1">
                <a:solidFill>
                  <a:srgbClr val="FFFFFF"/>
                </a:solidFill>
              </a:rPr>
              <a:t>e il Duomo della Roccia </a:t>
            </a:r>
            <a:r>
              <a:rPr lang="fr-CH" altLang="it-CH" sz="1400">
                <a:solidFill>
                  <a:srgbClr val="FFFFFF"/>
                </a:solidFill>
              </a:rPr>
              <a:t>(al centro).</a:t>
            </a:r>
            <a:endParaRPr lang="it-IT" altLang="it-CH" sz="1400">
              <a:solidFill>
                <a:srgbClr val="FFFFFF"/>
              </a:solidFill>
            </a:endParaRPr>
          </a:p>
        </p:txBody>
      </p:sp>
      <p:sp>
        <p:nvSpPr>
          <p:cNvPr id="99334" name="Rettangolo 11">
            <a:extLst>
              <a:ext uri="{FF2B5EF4-FFF2-40B4-BE49-F238E27FC236}">
                <a16:creationId xmlns:a16="http://schemas.microsoft.com/office/drawing/2014/main" id="{AAFD4740-CBFE-E8E2-3EDA-5EF7F11EAC73}"/>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97294" name="Picture 14" descr="Jezreel Valley, Biblical Mount Tabor and the Arab Villages, Galilee, Israel  Stock Photo - Image of bible, jesus: 144082570">
            <a:extLst>
              <a:ext uri="{FF2B5EF4-FFF2-40B4-BE49-F238E27FC236}">
                <a16:creationId xmlns:a16="http://schemas.microsoft.com/office/drawing/2014/main" id="{712D4DE0-F3FA-B57B-ED13-F7DD64B209A7}"/>
              </a:ext>
            </a:extLst>
          </p:cNvPr>
          <p:cNvPicPr>
            <a:picLocks noChangeAspect="1" noChangeArrowheads="1"/>
          </p:cNvPicPr>
          <p:nvPr/>
        </p:nvPicPr>
        <p:blipFill>
          <a:blip r:embed="rId4"/>
          <a:srcRect/>
          <a:stretch>
            <a:fillRect/>
          </a:stretch>
        </p:blipFill>
        <p:spPr bwMode="auto">
          <a:xfrm>
            <a:off x="4540250" y="3681413"/>
            <a:ext cx="4376738" cy="291623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7288" name="Text Box 10">
            <a:extLst>
              <a:ext uri="{FF2B5EF4-FFF2-40B4-BE49-F238E27FC236}">
                <a16:creationId xmlns:a16="http://schemas.microsoft.com/office/drawing/2014/main" id="{5A7BB578-D5F1-6E14-A677-4D87B9AD6099}"/>
              </a:ext>
            </a:extLst>
          </p:cNvPr>
          <p:cNvSpPr txBox="1">
            <a:spLocks noChangeArrowheads="1"/>
          </p:cNvSpPr>
          <p:nvPr/>
        </p:nvSpPr>
        <p:spPr bwMode="auto">
          <a:xfrm>
            <a:off x="7092950" y="3716338"/>
            <a:ext cx="1727200" cy="366712"/>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defRPr/>
            </a:pPr>
            <a:r>
              <a:rPr lang="fr-CH" altLang="it-CH" sz="1800" b="1" dirty="0" err="1">
                <a:solidFill>
                  <a:schemeClr val="accent4">
                    <a:lumMod val="10000"/>
                  </a:schemeClr>
                </a:solidFill>
              </a:rPr>
              <a:t>Jezreel</a:t>
            </a:r>
            <a:r>
              <a:rPr lang="fr-CH" altLang="it-CH" sz="1800" b="1" dirty="0">
                <a:solidFill>
                  <a:schemeClr val="accent4">
                    <a:lumMod val="10000"/>
                  </a:schemeClr>
                </a:solidFill>
              </a:rPr>
              <a:t> </a:t>
            </a:r>
            <a:r>
              <a:rPr lang="fr-CH" altLang="it-CH" sz="1800" b="1" dirty="0" err="1">
                <a:solidFill>
                  <a:schemeClr val="accent4">
                    <a:lumMod val="10000"/>
                  </a:schemeClr>
                </a:solidFill>
              </a:rPr>
              <a:t>valley</a:t>
            </a:r>
            <a:endParaRPr lang="it-IT" altLang="it-CH" sz="1800" b="1" dirty="0">
              <a:solidFill>
                <a:schemeClr val="accent4">
                  <a:lumMod val="10000"/>
                </a:schemeClr>
              </a:solidFill>
            </a:endParaRPr>
          </a:p>
        </p:txBody>
      </p:sp>
      <p:pic>
        <p:nvPicPr>
          <p:cNvPr id="97296" name="Picture 16" descr="In first since annexation suspended, Israel approves 2,100 new settlement  homes | The Times of Israel">
            <a:extLst>
              <a:ext uri="{FF2B5EF4-FFF2-40B4-BE49-F238E27FC236}">
                <a16:creationId xmlns:a16="http://schemas.microsoft.com/office/drawing/2014/main" id="{7ADF4B89-F974-652F-F6B2-C98E92D8523E}"/>
              </a:ext>
            </a:extLst>
          </p:cNvPr>
          <p:cNvPicPr>
            <a:picLocks noChangeAspect="1" noChangeArrowheads="1"/>
          </p:cNvPicPr>
          <p:nvPr/>
        </p:nvPicPr>
        <p:blipFill>
          <a:blip r:embed="rId5"/>
          <a:srcRect/>
          <a:stretch>
            <a:fillRect/>
          </a:stretch>
        </p:blipFill>
        <p:spPr bwMode="auto">
          <a:xfrm>
            <a:off x="250825" y="185738"/>
            <a:ext cx="4338638" cy="2792412"/>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97298" name="Picture 18" descr="Interactive Map of the Temple Mount - Madain Project (en)">
            <a:extLst>
              <a:ext uri="{FF2B5EF4-FFF2-40B4-BE49-F238E27FC236}">
                <a16:creationId xmlns:a16="http://schemas.microsoft.com/office/drawing/2014/main" id="{2303467E-B554-3ED2-870F-B62433DBE415}"/>
              </a:ext>
            </a:extLst>
          </p:cNvPr>
          <p:cNvPicPr>
            <a:picLocks noChangeAspect="1" noChangeArrowheads="1"/>
          </p:cNvPicPr>
          <p:nvPr/>
        </p:nvPicPr>
        <p:blipFill>
          <a:blip r:embed="rId6"/>
          <a:srcRect/>
          <a:stretch>
            <a:fillRect/>
          </a:stretch>
        </p:blipFill>
        <p:spPr bwMode="auto">
          <a:xfrm>
            <a:off x="250825" y="4487863"/>
            <a:ext cx="4121150" cy="21097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99339" name="CasellaDiTesto 1">
            <a:extLst>
              <a:ext uri="{FF2B5EF4-FFF2-40B4-BE49-F238E27FC236}">
                <a16:creationId xmlns:a16="http://schemas.microsoft.com/office/drawing/2014/main" id="{8695F465-60E2-74AE-E2DC-789A06B99E1E}"/>
              </a:ext>
            </a:extLst>
          </p:cNvPr>
          <p:cNvSpPr txBox="1">
            <a:spLocks noChangeArrowheads="1"/>
          </p:cNvSpPr>
          <p:nvPr/>
        </p:nvSpPr>
        <p:spPr bwMode="auto">
          <a:xfrm>
            <a:off x="230188" y="3081338"/>
            <a:ext cx="2828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b="1">
                <a:solidFill>
                  <a:srgbClr val="FFFFFF"/>
                </a:solidFill>
              </a:rPr>
              <a:t>La colonia israeliana di Har Gilo, distretto di Gerusalemme.</a:t>
            </a:r>
          </a:p>
        </p:txBody>
      </p:sp>
      <p:sp>
        <p:nvSpPr>
          <p:cNvPr id="343047" name="Text Box 6">
            <a:extLst>
              <a:ext uri="{FF2B5EF4-FFF2-40B4-BE49-F238E27FC236}">
                <a16:creationId xmlns:a16="http://schemas.microsoft.com/office/drawing/2014/main" id="{E32F9F17-A8BC-2230-F598-75EC22310655}"/>
              </a:ext>
            </a:extLst>
          </p:cNvPr>
          <p:cNvSpPr txBox="1">
            <a:spLocks noChangeArrowheads="1"/>
          </p:cNvSpPr>
          <p:nvPr/>
        </p:nvSpPr>
        <p:spPr bwMode="auto">
          <a:xfrm>
            <a:off x="3370263" y="3140075"/>
            <a:ext cx="4033837"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dirty="0"/>
              <a:t>La </a:t>
            </a:r>
            <a:r>
              <a:rPr lang="fr-CH" altLang="it-CH" dirty="0" err="1"/>
              <a:t>Palestina</a:t>
            </a:r>
            <a:r>
              <a:rPr lang="fr-CH" altLang="it-CH" dirty="0"/>
              <a:t> : terra </a:t>
            </a:r>
            <a:r>
              <a:rPr lang="fr-CH" altLang="it-CH" dirty="0" err="1"/>
              <a:t>del</a:t>
            </a:r>
            <a:r>
              <a:rPr lang="fr-CH" altLang="it-CH" dirty="0"/>
              <a:t> latte e </a:t>
            </a:r>
            <a:r>
              <a:rPr lang="fr-CH" altLang="it-CH" dirty="0" err="1"/>
              <a:t>del</a:t>
            </a:r>
            <a:r>
              <a:rPr lang="fr-CH" altLang="it-CH" dirty="0"/>
              <a:t> </a:t>
            </a:r>
            <a:r>
              <a:rPr lang="fr-CH" altLang="it-CH" dirty="0" err="1"/>
              <a:t>miele</a:t>
            </a:r>
            <a:endParaRPr lang="it-IT" altLang="it-CH" dirty="0"/>
          </a:p>
        </p:txBody>
      </p:sp>
      <p:sp>
        <p:nvSpPr>
          <p:cNvPr id="2" name="Rettangolo 1">
            <a:extLst>
              <a:ext uri="{FF2B5EF4-FFF2-40B4-BE49-F238E27FC236}">
                <a16:creationId xmlns:a16="http://schemas.microsoft.com/office/drawing/2014/main" id="{41C0FEC9-5E37-4B2B-2906-BB0815BFA52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Number Placeholder 6">
            <a:extLst>
              <a:ext uri="{FF2B5EF4-FFF2-40B4-BE49-F238E27FC236}">
                <a16:creationId xmlns:a16="http://schemas.microsoft.com/office/drawing/2014/main" id="{ED369C2F-6EE7-AE03-FCF5-19EA8FA321E4}"/>
              </a:ext>
            </a:extLst>
          </p:cNvPr>
          <p:cNvSpPr>
            <a:spLocks noGrp="1"/>
          </p:cNvSpPr>
          <p:nvPr>
            <p:ph type="sldNum" sz="quarter" idx="12"/>
          </p:nvPr>
        </p:nvSpPr>
        <p:spPr>
          <a:xfrm>
            <a:off x="10764838" y="3384550"/>
            <a:ext cx="693737"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922B845-B408-4065-928B-4CA8BA444C94}" type="slidenum">
              <a:rPr lang="it-IT" altLang="it-CH" sz="1400" smtClean="0">
                <a:solidFill>
                  <a:srgbClr val="FFFFFF"/>
                </a:solidFill>
              </a:rPr>
              <a:pPr>
                <a:spcBef>
                  <a:spcPct val="0"/>
                </a:spcBef>
                <a:buFontTx/>
                <a:buNone/>
              </a:pPr>
              <a:t>80</a:t>
            </a:fld>
            <a:endParaRPr lang="it-IT" altLang="it-CH" sz="1400">
              <a:solidFill>
                <a:srgbClr val="FFFFFF"/>
              </a:solidFill>
            </a:endParaRPr>
          </a:p>
        </p:txBody>
      </p:sp>
      <p:pic>
        <p:nvPicPr>
          <p:cNvPr id="466947" name="Picture 2" descr="demolition of water reservoirs2 par ISM Palestine">
            <a:extLst>
              <a:ext uri="{FF2B5EF4-FFF2-40B4-BE49-F238E27FC236}">
                <a16:creationId xmlns:a16="http://schemas.microsoft.com/office/drawing/2014/main" id="{6E610B56-9B54-1CC4-C864-53B4FD55D43D}"/>
              </a:ext>
            </a:extLst>
          </p:cNvPr>
          <p:cNvPicPr>
            <a:picLocks noChangeAspect="1" noChangeArrowheads="1"/>
          </p:cNvPicPr>
          <p:nvPr/>
        </p:nvPicPr>
        <p:blipFill>
          <a:blip r:embed="rId3"/>
          <a:srcRect/>
          <a:stretch>
            <a:fillRect/>
          </a:stretch>
        </p:blipFill>
        <p:spPr bwMode="auto">
          <a:xfrm>
            <a:off x="214313" y="214313"/>
            <a:ext cx="3324225" cy="43513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7" name="TextBox 9">
            <a:extLst>
              <a:ext uri="{FF2B5EF4-FFF2-40B4-BE49-F238E27FC236}">
                <a16:creationId xmlns:a16="http://schemas.microsoft.com/office/drawing/2014/main" id="{ACF72F0E-D667-54B3-BEB3-6DD8F8F08399}"/>
              </a:ext>
            </a:extLst>
          </p:cNvPr>
          <p:cNvSpPr txBox="1">
            <a:spLocks noChangeArrowheads="1"/>
          </p:cNvSpPr>
          <p:nvPr/>
        </p:nvSpPr>
        <p:spPr bwMode="auto">
          <a:xfrm>
            <a:off x="3586163" y="158750"/>
            <a:ext cx="1096962" cy="1201738"/>
          </a:xfrm>
          <a:prstGeom prst="rect">
            <a:avLst/>
          </a:prstGeom>
          <a:noFill/>
          <a:ln>
            <a:noFill/>
          </a:ln>
        </p:spPr>
        <p:txBody>
          <a:bodyPr>
            <a:spAutoFit/>
          </a:bodyPr>
          <a:lstStyle>
            <a:lvl1pPr>
              <a:spcBef>
                <a:spcPct val="20000"/>
              </a:spcBef>
              <a:buChar char="•"/>
              <a:tabLst>
                <a:tab pos="901700" algn="l"/>
              </a:tabLst>
              <a:defRPr sz="3200">
                <a:solidFill>
                  <a:schemeClr val="tx1"/>
                </a:solidFill>
                <a:latin typeface="Arial" panose="020B0604020202020204" pitchFamily="34" charset="0"/>
              </a:defRPr>
            </a:lvl1pPr>
            <a:lvl2pPr marL="742950" indent="-285750">
              <a:spcBef>
                <a:spcPct val="20000"/>
              </a:spcBef>
              <a:buChar char="–"/>
              <a:tabLst>
                <a:tab pos="901700" algn="l"/>
              </a:tabLst>
              <a:defRPr sz="2800">
                <a:solidFill>
                  <a:schemeClr val="tx1"/>
                </a:solidFill>
                <a:latin typeface="Arial" panose="020B0604020202020204" pitchFamily="34" charset="0"/>
              </a:defRPr>
            </a:lvl2pPr>
            <a:lvl3pPr marL="1143000" indent="-228600">
              <a:spcBef>
                <a:spcPct val="20000"/>
              </a:spcBef>
              <a:buChar char="•"/>
              <a:tabLst>
                <a:tab pos="901700" algn="l"/>
              </a:tabLst>
              <a:defRPr sz="2400">
                <a:solidFill>
                  <a:schemeClr val="tx1"/>
                </a:solidFill>
                <a:latin typeface="Arial" panose="020B0604020202020204" pitchFamily="34" charset="0"/>
              </a:defRPr>
            </a:lvl3pPr>
            <a:lvl4pPr marL="1600200" indent="-228600">
              <a:spcBef>
                <a:spcPct val="20000"/>
              </a:spcBef>
              <a:buChar char="–"/>
              <a:tabLst>
                <a:tab pos="901700" algn="l"/>
              </a:tabLst>
              <a:defRPr sz="2000">
                <a:solidFill>
                  <a:schemeClr val="tx1"/>
                </a:solidFill>
                <a:latin typeface="Arial" panose="020B0604020202020204" pitchFamily="34" charset="0"/>
              </a:defRPr>
            </a:lvl4pPr>
            <a:lvl5pPr marL="2057400" indent="-228600">
              <a:spcBef>
                <a:spcPct val="20000"/>
              </a:spcBef>
              <a:buChar char="»"/>
              <a:tabLst>
                <a:tab pos="9017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01700" algn="l"/>
              </a:tabLst>
              <a:defRPr sz="2000">
                <a:solidFill>
                  <a:schemeClr val="tx1"/>
                </a:solidFill>
                <a:latin typeface="Arial" panose="020B0604020202020204" pitchFamily="34" charset="0"/>
              </a:defRPr>
            </a:lvl9pPr>
          </a:lstStyle>
          <a:p>
            <a:pPr eaLnBrk="1" fontAlgn="auto" hangingPunct="1">
              <a:spcBef>
                <a:spcPct val="0"/>
              </a:spcBef>
              <a:spcAft>
                <a:spcPts val="0"/>
              </a:spcAft>
              <a:buFontTx/>
              <a:buNone/>
              <a:defRPr/>
            </a:pPr>
            <a:r>
              <a:rPr lang="it-CH" altLang="it-CH" sz="1200" b="1" kern="0" dirty="0">
                <a:solidFill>
                  <a:srgbClr val="FFFFFF"/>
                </a:solidFill>
              </a:rPr>
              <a:t>Demolizione di una cisterna  sotterranea per l’acqua 03.09.2009 </a:t>
            </a:r>
            <a:endParaRPr lang="it-IT" altLang="it-CH" sz="1200" b="1" kern="0" dirty="0">
              <a:solidFill>
                <a:srgbClr val="FFFFFF"/>
              </a:solidFill>
            </a:endParaRPr>
          </a:p>
        </p:txBody>
      </p:sp>
      <p:pic>
        <p:nvPicPr>
          <p:cNvPr id="466950" name="Picture 6" descr="C:\Users\Enrico\Enrico\Documenti\AA Enrico nuovo\Palestina\A Foto\Distruzioni\Distruzione serbatoi acqua a Amiyr Hebron 5 lu 2011 ipeg ipeg.jpg">
            <a:extLst>
              <a:ext uri="{FF2B5EF4-FFF2-40B4-BE49-F238E27FC236}">
                <a16:creationId xmlns:a16="http://schemas.microsoft.com/office/drawing/2014/main" id="{616E33DE-A1EB-BFE1-CBB4-5DD936FC42C1}"/>
              </a:ext>
            </a:extLst>
          </p:cNvPr>
          <p:cNvPicPr>
            <a:picLocks noChangeAspect="1" noChangeArrowheads="1"/>
          </p:cNvPicPr>
          <p:nvPr/>
        </p:nvPicPr>
        <p:blipFill>
          <a:blip r:embed="rId4"/>
          <a:srcRect t="18842"/>
          <a:stretch>
            <a:fillRect/>
          </a:stretch>
        </p:blipFill>
        <p:spPr bwMode="auto">
          <a:xfrm>
            <a:off x="5505450" y="4757738"/>
            <a:ext cx="33877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19" name="CasellaDiTesto 1">
            <a:extLst>
              <a:ext uri="{FF2B5EF4-FFF2-40B4-BE49-F238E27FC236}">
                <a16:creationId xmlns:a16="http://schemas.microsoft.com/office/drawing/2014/main" id="{9FDCAE79-D191-70C2-F33C-4D8E5DC4AE1C}"/>
              </a:ext>
            </a:extLst>
          </p:cNvPr>
          <p:cNvSpPr txBox="1">
            <a:spLocks noChangeArrowheads="1"/>
          </p:cNvSpPr>
          <p:nvPr/>
        </p:nvSpPr>
        <p:spPr bwMode="auto">
          <a:xfrm>
            <a:off x="4373563" y="3719513"/>
            <a:ext cx="1096962" cy="83185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it-CH" altLang="it-CH" sz="1200" b="1" kern="0" dirty="0">
                <a:solidFill>
                  <a:srgbClr val="FFFFFF"/>
                </a:solidFill>
              </a:rPr>
              <a:t>Distruzione delle condotte idriche</a:t>
            </a:r>
          </a:p>
        </p:txBody>
      </p:sp>
      <p:pic>
        <p:nvPicPr>
          <p:cNvPr id="883720" name="Immagine 1">
            <a:extLst>
              <a:ext uri="{FF2B5EF4-FFF2-40B4-BE49-F238E27FC236}">
                <a16:creationId xmlns:a16="http://schemas.microsoft.com/office/drawing/2014/main" id="{EC22ACFF-BC90-626E-7AA6-B13BC7AF4295}"/>
              </a:ext>
            </a:extLst>
          </p:cNvPr>
          <p:cNvPicPr>
            <a:picLocks noChangeAspect="1"/>
          </p:cNvPicPr>
          <p:nvPr/>
        </p:nvPicPr>
        <p:blipFill>
          <a:blip r:embed="rId5"/>
          <a:srcRect/>
          <a:stretch>
            <a:fillRect/>
          </a:stretch>
        </p:blipFill>
        <p:spPr bwMode="auto">
          <a:xfrm>
            <a:off x="204788" y="4757738"/>
            <a:ext cx="3324225" cy="187801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883721" name="CasellaDiTesto 2">
            <a:extLst>
              <a:ext uri="{FF2B5EF4-FFF2-40B4-BE49-F238E27FC236}">
                <a16:creationId xmlns:a16="http://schemas.microsoft.com/office/drawing/2014/main" id="{62DCC312-D38A-5D13-62A8-F738652D78DA}"/>
              </a:ext>
            </a:extLst>
          </p:cNvPr>
          <p:cNvSpPr txBox="1">
            <a:spLocks noChangeArrowheads="1"/>
          </p:cNvSpPr>
          <p:nvPr/>
        </p:nvSpPr>
        <p:spPr bwMode="auto">
          <a:xfrm>
            <a:off x="3622675" y="4700588"/>
            <a:ext cx="952500" cy="193992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auto" hangingPunct="1">
              <a:spcBef>
                <a:spcPts val="0"/>
              </a:spcBef>
              <a:spcAft>
                <a:spcPts val="0"/>
              </a:spcAft>
              <a:defRPr/>
            </a:pPr>
            <a:r>
              <a:rPr lang="en-US" altLang="en-US" sz="1200" b="1" kern="0" dirty="0">
                <a:solidFill>
                  <a:srgbClr val="FFFFFF"/>
                </a:solidFill>
              </a:rPr>
              <a:t>Questa cisterna </a:t>
            </a:r>
            <a:r>
              <a:rPr lang="en-US" altLang="en-US" sz="1200" b="1" kern="0" dirty="0" err="1">
                <a:solidFill>
                  <a:srgbClr val="FFFFFF"/>
                </a:solidFill>
              </a:rPr>
              <a:t>dei</a:t>
            </a:r>
            <a:r>
              <a:rPr lang="en-US" altLang="en-US" sz="1200" b="1" kern="0" dirty="0">
                <a:solidFill>
                  <a:srgbClr val="FFFFFF"/>
                </a:solidFill>
              </a:rPr>
              <a:t> </a:t>
            </a:r>
            <a:r>
              <a:rPr lang="en-US" altLang="en-US" sz="1200" b="1" kern="0" dirty="0" err="1">
                <a:solidFill>
                  <a:srgbClr val="FFFFFF"/>
                </a:solidFill>
              </a:rPr>
              <a:t>beduini</a:t>
            </a:r>
            <a:r>
              <a:rPr lang="en-US" altLang="en-US" sz="1200" b="1" kern="0" dirty="0">
                <a:solidFill>
                  <a:srgbClr val="FFFFFF"/>
                </a:solidFill>
              </a:rPr>
              <a:t>                 è </a:t>
            </a:r>
            <a:r>
              <a:rPr lang="en-US" altLang="en-US" sz="1200" b="1" kern="0" dirty="0" err="1">
                <a:solidFill>
                  <a:srgbClr val="FFFFFF"/>
                </a:solidFill>
              </a:rPr>
              <a:t>tutta</a:t>
            </a:r>
            <a:r>
              <a:rPr lang="en-US" altLang="en-US" sz="1200" b="1" kern="0" dirty="0">
                <a:solidFill>
                  <a:srgbClr val="FFFFFF"/>
                </a:solidFill>
              </a:rPr>
              <a:t> </a:t>
            </a:r>
            <a:r>
              <a:rPr lang="en-US" altLang="en-US" sz="1200" b="1" kern="0" dirty="0" err="1">
                <a:solidFill>
                  <a:srgbClr val="FFFFFF"/>
                </a:solidFill>
              </a:rPr>
              <a:t>sforacchiata</a:t>
            </a:r>
            <a:r>
              <a:rPr lang="en-US" altLang="en-US" sz="1200" b="1" kern="0" dirty="0">
                <a:solidFill>
                  <a:srgbClr val="FFFFFF"/>
                </a:solidFill>
              </a:rPr>
              <a:t> </a:t>
            </a:r>
            <a:r>
              <a:rPr lang="en-US" altLang="en-US" sz="1200" b="1" kern="0" dirty="0" err="1">
                <a:solidFill>
                  <a:srgbClr val="FFFFFF"/>
                </a:solidFill>
              </a:rPr>
              <a:t>dai</a:t>
            </a:r>
            <a:r>
              <a:rPr lang="en-US" altLang="en-US" sz="1200" b="1" kern="0" dirty="0">
                <a:solidFill>
                  <a:srgbClr val="FFFFFF"/>
                </a:solidFill>
              </a:rPr>
              <a:t> </a:t>
            </a:r>
            <a:r>
              <a:rPr lang="en-US" altLang="en-US" sz="1200" b="1" kern="0" dirty="0" err="1">
                <a:solidFill>
                  <a:srgbClr val="FFFFFF"/>
                </a:solidFill>
              </a:rPr>
              <a:t>proiettili</a:t>
            </a:r>
            <a:r>
              <a:rPr lang="en-US" altLang="en-US" sz="1200" b="1" kern="0" dirty="0">
                <a:solidFill>
                  <a:srgbClr val="FFFFFF"/>
                </a:solidFill>
              </a:rPr>
              <a:t> </a:t>
            </a:r>
            <a:r>
              <a:rPr lang="en-US" altLang="en-US" sz="1200" b="1" kern="0" dirty="0" err="1">
                <a:solidFill>
                  <a:srgbClr val="FFFFFF"/>
                </a:solidFill>
              </a:rPr>
              <a:t>degli</a:t>
            </a:r>
            <a:r>
              <a:rPr lang="en-US" altLang="en-US" sz="1200" b="1" kern="0" dirty="0">
                <a:solidFill>
                  <a:srgbClr val="FFFFFF"/>
                </a:solidFill>
              </a:rPr>
              <a:t> israeliani</a:t>
            </a:r>
          </a:p>
        </p:txBody>
      </p:sp>
      <p:pic>
        <p:nvPicPr>
          <p:cNvPr id="2" name="Picture 8" descr="C:\Users\Enrico\Enrico\Documenti\AA Enrico nuovo\Palestina\A Foto\Distruzioni\Distr pozzo acquifero a Al-Nassariya 8 sett 2011 jpeg.jpg">
            <a:extLst>
              <a:ext uri="{FF2B5EF4-FFF2-40B4-BE49-F238E27FC236}">
                <a16:creationId xmlns:a16="http://schemas.microsoft.com/office/drawing/2014/main" id="{907C7720-5C0A-01DD-B334-876BBB9F2DA5}"/>
              </a:ext>
            </a:extLst>
          </p:cNvPr>
          <p:cNvPicPr>
            <a:picLocks noChangeAspect="1" noChangeArrowheads="1"/>
          </p:cNvPicPr>
          <p:nvPr/>
        </p:nvPicPr>
        <p:blipFill>
          <a:blip r:embed="rId6"/>
          <a:srcRect/>
          <a:stretch>
            <a:fillRect/>
          </a:stretch>
        </p:blipFill>
        <p:spPr bwMode="auto">
          <a:xfrm>
            <a:off x="5505450" y="234950"/>
            <a:ext cx="3424238" cy="2178050"/>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317442" name="Picture 2" descr="Mafasir Yatta's water pipelines cut by Israeli occupation forces, Palestine  | EJAtlas">
            <a:extLst>
              <a:ext uri="{FF2B5EF4-FFF2-40B4-BE49-F238E27FC236}">
                <a16:creationId xmlns:a16="http://schemas.microsoft.com/office/drawing/2014/main" id="{9229D720-A074-C63A-A24F-99AA126FD507}"/>
              </a:ext>
            </a:extLst>
          </p:cNvPr>
          <p:cNvPicPr>
            <a:picLocks noChangeAspect="1" noChangeArrowheads="1"/>
          </p:cNvPicPr>
          <p:nvPr/>
        </p:nvPicPr>
        <p:blipFill>
          <a:blip r:embed="rId7"/>
          <a:srcRect/>
          <a:stretch>
            <a:fillRect/>
          </a:stretch>
        </p:blipFill>
        <p:spPr bwMode="auto">
          <a:xfrm>
            <a:off x="5502275" y="2660650"/>
            <a:ext cx="3390900" cy="187801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3" name="CasellaDiTesto 1">
            <a:extLst>
              <a:ext uri="{FF2B5EF4-FFF2-40B4-BE49-F238E27FC236}">
                <a16:creationId xmlns:a16="http://schemas.microsoft.com/office/drawing/2014/main" id="{ECB11D25-CBF0-6C59-B119-3CFAB3F44C57}"/>
              </a:ext>
            </a:extLst>
          </p:cNvPr>
          <p:cNvSpPr txBox="1">
            <a:spLocks noChangeArrowheads="1"/>
          </p:cNvSpPr>
          <p:nvPr/>
        </p:nvSpPr>
        <p:spPr bwMode="auto">
          <a:xfrm>
            <a:off x="4514850" y="4751388"/>
            <a:ext cx="987425" cy="10160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fontAlgn="auto" hangingPunct="1">
              <a:spcBef>
                <a:spcPct val="0"/>
              </a:spcBef>
              <a:spcAft>
                <a:spcPts val="0"/>
              </a:spcAft>
              <a:buFontTx/>
              <a:buNone/>
              <a:defRPr/>
            </a:pPr>
            <a:r>
              <a:rPr lang="it-CH" altLang="it-CH" sz="1200" b="1" kern="0" dirty="0">
                <a:solidFill>
                  <a:srgbClr val="FFFFFF"/>
                </a:solidFill>
              </a:rPr>
              <a:t>Confisca e distruzione dei serbatoi dell’acqua</a:t>
            </a:r>
          </a:p>
        </p:txBody>
      </p:sp>
      <p:sp>
        <p:nvSpPr>
          <p:cNvPr id="4" name="CasellaDiTesto 1">
            <a:extLst>
              <a:ext uri="{FF2B5EF4-FFF2-40B4-BE49-F238E27FC236}">
                <a16:creationId xmlns:a16="http://schemas.microsoft.com/office/drawing/2014/main" id="{1C12D297-5295-5D44-2EBD-8699A9624743}"/>
              </a:ext>
            </a:extLst>
          </p:cNvPr>
          <p:cNvSpPr txBox="1">
            <a:spLocks noChangeArrowheads="1"/>
          </p:cNvSpPr>
          <p:nvPr/>
        </p:nvSpPr>
        <p:spPr bwMode="auto">
          <a:xfrm>
            <a:off x="4351338" y="1331913"/>
            <a:ext cx="1139825" cy="647700"/>
          </a:xfrm>
          <a:prstGeom prst="rect">
            <a:avLst/>
          </a:prstGeom>
          <a:no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92100" indent="-292100" algn="r" eaLnBrk="1" fontAlgn="auto" hangingPunct="1">
              <a:spcBef>
                <a:spcPct val="0"/>
              </a:spcBef>
              <a:spcAft>
                <a:spcPts val="0"/>
              </a:spcAft>
              <a:buFontTx/>
              <a:buNone/>
              <a:defRPr/>
            </a:pPr>
            <a:r>
              <a:rPr lang="it-CH" altLang="it-CH" sz="1200" b="1" kern="0" dirty="0">
                <a:solidFill>
                  <a:srgbClr val="FFFFFF"/>
                </a:solidFill>
              </a:rPr>
              <a:t>Distruzione             di un pozzo</a:t>
            </a:r>
          </a:p>
        </p:txBody>
      </p:sp>
      <p:sp>
        <p:nvSpPr>
          <p:cNvPr id="5" name="CasellaDiTesto 4">
            <a:extLst>
              <a:ext uri="{FF2B5EF4-FFF2-40B4-BE49-F238E27FC236}">
                <a16:creationId xmlns:a16="http://schemas.microsoft.com/office/drawing/2014/main" id="{3B769052-018F-465A-94DB-812A46F2E708}"/>
              </a:ext>
            </a:extLst>
          </p:cNvPr>
          <p:cNvSpPr txBox="1"/>
          <p:nvPr/>
        </p:nvSpPr>
        <p:spPr>
          <a:xfrm>
            <a:off x="3687763" y="2143125"/>
            <a:ext cx="1654175" cy="1477963"/>
          </a:xfrm>
          <a:prstGeom prst="rect">
            <a:avLst/>
          </a:prstGeom>
          <a:solidFill>
            <a:srgbClr val="FFFF00"/>
          </a:solidFill>
          <a:ln>
            <a:solidFill>
              <a:schemeClr val="accent4">
                <a:lumMod val="10000"/>
              </a:schemeClr>
            </a:solidFill>
          </a:ln>
        </p:spPr>
        <p:txBody>
          <a:bodyPr>
            <a:spAutoFit/>
          </a:bodyPr>
          <a:lstStyle/>
          <a:p>
            <a:pPr algn="ctr">
              <a:defRPr/>
            </a:pPr>
            <a:r>
              <a:rPr lang="en-US" b="1" dirty="0" err="1">
                <a:solidFill>
                  <a:schemeClr val="accent4">
                    <a:lumMod val="10000"/>
                  </a:schemeClr>
                </a:solidFill>
              </a:rPr>
              <a:t>Gli</a:t>
            </a:r>
            <a:r>
              <a:rPr lang="en-US" b="1" dirty="0">
                <a:solidFill>
                  <a:schemeClr val="accent4">
                    <a:lumMod val="10000"/>
                  </a:schemeClr>
                </a:solidFill>
              </a:rPr>
              <a:t> </a:t>
            </a:r>
            <a:r>
              <a:rPr lang="en-US" b="1" dirty="0" err="1">
                <a:solidFill>
                  <a:schemeClr val="accent4">
                    <a:lumMod val="10000"/>
                  </a:schemeClr>
                </a:solidFill>
              </a:rPr>
              <a:t>israeliani</a:t>
            </a:r>
            <a:r>
              <a:rPr lang="en-US" b="1" dirty="0">
                <a:solidFill>
                  <a:schemeClr val="accent4">
                    <a:lumMod val="10000"/>
                  </a:schemeClr>
                </a:solidFill>
              </a:rPr>
              <a:t> </a:t>
            </a:r>
            <a:r>
              <a:rPr lang="en-US" b="1" dirty="0" err="1">
                <a:solidFill>
                  <a:schemeClr val="accent4">
                    <a:lumMod val="10000"/>
                  </a:schemeClr>
                </a:solidFill>
              </a:rPr>
              <a:t>impediscono</a:t>
            </a:r>
            <a:r>
              <a:rPr lang="en-US" b="1" dirty="0">
                <a:solidFill>
                  <a:schemeClr val="accent4">
                    <a:lumMod val="10000"/>
                  </a:schemeClr>
                </a:solidFill>
              </a:rPr>
              <a:t> ai Palestinesi di </a:t>
            </a:r>
            <a:r>
              <a:rPr lang="en-US" b="1" dirty="0" err="1">
                <a:solidFill>
                  <a:schemeClr val="accent4">
                    <a:lumMod val="10000"/>
                  </a:schemeClr>
                </a:solidFill>
              </a:rPr>
              <a:t>rifornirsi</a:t>
            </a:r>
            <a:r>
              <a:rPr lang="en-US" b="1" dirty="0">
                <a:solidFill>
                  <a:schemeClr val="accent4">
                    <a:lumMod val="10000"/>
                  </a:schemeClr>
                </a:solidFill>
              </a:rPr>
              <a:t>  di </a:t>
            </a:r>
            <a:r>
              <a:rPr lang="en-US" b="1" dirty="0" err="1">
                <a:solidFill>
                  <a:schemeClr val="accent4">
                    <a:lumMod val="10000"/>
                  </a:schemeClr>
                </a:solidFill>
              </a:rPr>
              <a:t>acqua</a:t>
            </a:r>
            <a:endParaRPr lang="en-US" b="1" dirty="0">
              <a:solidFill>
                <a:schemeClr val="accent4">
                  <a:lumMod val="10000"/>
                </a:schemeClr>
              </a:solidFill>
            </a:endParaRPr>
          </a:p>
        </p:txBody>
      </p:sp>
      <p:sp>
        <p:nvSpPr>
          <p:cNvPr id="6" name="Rettangolo 5">
            <a:extLst>
              <a:ext uri="{FF2B5EF4-FFF2-40B4-BE49-F238E27FC236}">
                <a16:creationId xmlns:a16="http://schemas.microsoft.com/office/drawing/2014/main" id="{8CFA7EDA-E630-1DD7-D84C-5B6B157BFC00}"/>
              </a:ext>
            </a:extLst>
          </p:cNvPr>
          <p:cNvSpPr/>
          <p:nvPr/>
        </p:nvSpPr>
        <p:spPr>
          <a:xfrm>
            <a:off x="0" y="0"/>
            <a:ext cx="9144000"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3" name="Picture 2" descr="origine e utilizzo dell'acqua ">
            <a:extLst>
              <a:ext uri="{FF2B5EF4-FFF2-40B4-BE49-F238E27FC236}">
                <a16:creationId xmlns:a16="http://schemas.microsoft.com/office/drawing/2014/main" id="{C9C900F6-3027-EF14-BF51-FF39F3FD6E1D}"/>
              </a:ext>
            </a:extLst>
          </p:cNvPr>
          <p:cNvPicPr>
            <a:picLocks noChangeAspect="1" noChangeArrowheads="1"/>
          </p:cNvPicPr>
          <p:nvPr/>
        </p:nvPicPr>
        <p:blipFill>
          <a:blip r:embed="rId3">
            <a:lum bright="-18000" contrast="10000"/>
          </a:blip>
          <a:srcRect/>
          <a:stretch>
            <a:fillRect/>
          </a:stretch>
        </p:blipFill>
        <p:spPr bwMode="auto">
          <a:xfrm>
            <a:off x="600075" y="908050"/>
            <a:ext cx="7850188" cy="5505450"/>
          </a:xfrm>
          <a:prstGeom prst="rect">
            <a:avLst/>
          </a:prstGeom>
          <a:ln w="28575">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44739" name="Text Box 3">
            <a:extLst>
              <a:ext uri="{FF2B5EF4-FFF2-40B4-BE49-F238E27FC236}">
                <a16:creationId xmlns:a16="http://schemas.microsoft.com/office/drawing/2014/main" id="{0FB73AE4-4F96-D3E1-DF0A-551808F31373}"/>
              </a:ext>
            </a:extLst>
          </p:cNvPr>
          <p:cNvSpPr txBox="1">
            <a:spLocks noChangeArrowheads="1"/>
          </p:cNvSpPr>
          <p:nvPr/>
        </p:nvSpPr>
        <p:spPr bwMode="auto">
          <a:xfrm>
            <a:off x="600075" y="404813"/>
            <a:ext cx="20875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Provenienza</a:t>
            </a:r>
            <a:endParaRPr lang="it-IT" altLang="it-CH" sz="2400" b="1">
              <a:solidFill>
                <a:srgbClr val="FFFFFF"/>
              </a:solidFill>
            </a:endParaRPr>
          </a:p>
        </p:txBody>
      </p:sp>
      <p:sp>
        <p:nvSpPr>
          <p:cNvPr id="244740" name="Text Box 4">
            <a:extLst>
              <a:ext uri="{FF2B5EF4-FFF2-40B4-BE49-F238E27FC236}">
                <a16:creationId xmlns:a16="http://schemas.microsoft.com/office/drawing/2014/main" id="{7EDCBF77-6013-01C8-6187-099BF2CE48DD}"/>
              </a:ext>
            </a:extLst>
          </p:cNvPr>
          <p:cNvSpPr txBox="1">
            <a:spLocks noChangeArrowheads="1"/>
          </p:cNvSpPr>
          <p:nvPr/>
        </p:nvSpPr>
        <p:spPr bwMode="auto">
          <a:xfrm>
            <a:off x="6721475" y="404813"/>
            <a:ext cx="1728788"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2400" b="1">
                <a:solidFill>
                  <a:srgbClr val="FFFFFF"/>
                </a:solidFill>
              </a:rPr>
              <a:t>Consumo</a:t>
            </a:r>
            <a:endParaRPr lang="it-IT" altLang="it-CH" sz="2400" b="1">
              <a:solidFill>
                <a:srgbClr val="FFFFFF"/>
              </a:solidFill>
            </a:endParaRPr>
          </a:p>
        </p:txBody>
      </p:sp>
      <p:sp>
        <p:nvSpPr>
          <p:cNvPr id="244741" name="Text Box 5">
            <a:extLst>
              <a:ext uri="{FF2B5EF4-FFF2-40B4-BE49-F238E27FC236}">
                <a16:creationId xmlns:a16="http://schemas.microsoft.com/office/drawing/2014/main" id="{395617C7-78B6-0DFA-1414-97479A5C5672}"/>
              </a:ext>
            </a:extLst>
          </p:cNvPr>
          <p:cNvSpPr txBox="1">
            <a:spLocks noChangeArrowheads="1"/>
          </p:cNvSpPr>
          <p:nvPr/>
        </p:nvSpPr>
        <p:spPr bwMode="auto">
          <a:xfrm>
            <a:off x="3667125" y="215900"/>
            <a:ext cx="1714500" cy="492125"/>
          </a:xfrm>
          <a:prstGeom prst="rect">
            <a:avLst/>
          </a:prstGeom>
          <a:solidFill>
            <a:srgbClr val="FFFF00"/>
          </a:solidFill>
          <a:ln w="12700">
            <a:solidFill>
              <a:srgbClr val="000000"/>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fr-CH" altLang="it-CH" sz="2600" b="1">
                <a:solidFill>
                  <a:srgbClr val="000000"/>
                </a:solidFill>
              </a:rPr>
              <a:t>ACQUA</a:t>
            </a:r>
            <a:endParaRPr lang="it-IT" altLang="it-CH" sz="2600" b="1">
              <a:solidFill>
                <a:srgbClr val="000000"/>
              </a:solidFill>
            </a:endParaRPr>
          </a:p>
        </p:txBody>
      </p:sp>
      <p:sp>
        <p:nvSpPr>
          <p:cNvPr id="244742" name="Slide Number Placeholder 3">
            <a:extLst>
              <a:ext uri="{FF2B5EF4-FFF2-40B4-BE49-F238E27FC236}">
                <a16:creationId xmlns:a16="http://schemas.microsoft.com/office/drawing/2014/main" id="{3B916DEF-817C-0E07-E223-77D009E0A316}"/>
              </a:ext>
            </a:extLst>
          </p:cNvPr>
          <p:cNvSpPr>
            <a:spLocks noGrp="1"/>
          </p:cNvSpPr>
          <p:nvPr>
            <p:ph type="sldNum" sz="quarter" idx="12"/>
          </p:nvPr>
        </p:nvSpPr>
        <p:spPr>
          <a:xfrm>
            <a:off x="8221663" y="5986463"/>
            <a:ext cx="6445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E4F85A3-B7FF-481F-B535-229AF8212E53}" type="slidenum">
              <a:rPr lang="it-IT" altLang="it-CH" sz="1400" b="1" smtClean="0">
                <a:solidFill>
                  <a:srgbClr val="FFFFFF"/>
                </a:solidFill>
              </a:rPr>
              <a:pPr>
                <a:spcBef>
                  <a:spcPct val="0"/>
                </a:spcBef>
                <a:buFontTx/>
                <a:buNone/>
              </a:pPr>
              <a:t>81</a:t>
            </a:fld>
            <a:endParaRPr lang="it-IT" altLang="it-CH" sz="1400" b="1">
              <a:solidFill>
                <a:srgbClr val="FFFFFF"/>
              </a:solidFill>
            </a:endParaRPr>
          </a:p>
        </p:txBody>
      </p:sp>
      <p:sp>
        <p:nvSpPr>
          <p:cNvPr id="2" name="Rettangolo 1">
            <a:extLst>
              <a:ext uri="{FF2B5EF4-FFF2-40B4-BE49-F238E27FC236}">
                <a16:creationId xmlns:a16="http://schemas.microsoft.com/office/drawing/2014/main" id="{AB9E7047-3E58-2610-5CF6-F64D48D46F28}"/>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kassam">
            <a:extLst>
              <a:ext uri="{FF2B5EF4-FFF2-40B4-BE49-F238E27FC236}">
                <a16:creationId xmlns:a16="http://schemas.microsoft.com/office/drawing/2014/main" id="{E2CC082D-8AD8-44BC-278A-3AFC472A1736}"/>
              </a:ext>
            </a:extLst>
          </p:cNvPr>
          <p:cNvPicPr>
            <a:picLocks noChangeAspect="1" noChangeArrowheads="1"/>
          </p:cNvPicPr>
          <p:nvPr/>
        </p:nvPicPr>
        <p:blipFill>
          <a:blip r:embed="rId2"/>
          <a:srcRect/>
          <a:stretch>
            <a:fillRect/>
          </a:stretch>
        </p:blipFill>
        <p:spPr bwMode="auto">
          <a:xfrm>
            <a:off x="323850" y="333375"/>
            <a:ext cx="399097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4" name="Picture 5" descr="intifada">
            <a:extLst>
              <a:ext uri="{FF2B5EF4-FFF2-40B4-BE49-F238E27FC236}">
                <a16:creationId xmlns:a16="http://schemas.microsoft.com/office/drawing/2014/main" id="{00BC0EBB-FBA0-9897-BF6A-BAD12A68B13E}"/>
              </a:ext>
            </a:extLst>
          </p:cNvPr>
          <p:cNvPicPr>
            <a:picLocks noChangeAspect="1" noChangeArrowheads="1"/>
          </p:cNvPicPr>
          <p:nvPr/>
        </p:nvPicPr>
        <p:blipFill>
          <a:blip r:embed="rId3"/>
          <a:srcRect/>
          <a:stretch>
            <a:fillRect/>
          </a:stretch>
        </p:blipFill>
        <p:spPr bwMode="auto">
          <a:xfrm>
            <a:off x="4567238" y="333375"/>
            <a:ext cx="4289425" cy="2808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6" name="Picture 2" descr="_39149812_bsu300ap">
            <a:extLst>
              <a:ext uri="{FF2B5EF4-FFF2-40B4-BE49-F238E27FC236}">
                <a16:creationId xmlns:a16="http://schemas.microsoft.com/office/drawing/2014/main" id="{C3264A34-30BA-D7D5-D5CC-E960EEE096A8}"/>
              </a:ext>
            </a:extLst>
          </p:cNvPr>
          <p:cNvPicPr>
            <a:picLocks noChangeAspect="1" noChangeArrowheads="1"/>
          </p:cNvPicPr>
          <p:nvPr/>
        </p:nvPicPr>
        <p:blipFill>
          <a:blip r:embed="rId4"/>
          <a:srcRect/>
          <a:stretch>
            <a:fillRect/>
          </a:stretch>
        </p:blipFill>
        <p:spPr bwMode="auto">
          <a:xfrm>
            <a:off x="323850" y="3484563"/>
            <a:ext cx="3990975" cy="2808287"/>
          </a:xfrm>
          <a:prstGeom prst="rect">
            <a:avLst/>
          </a:prstGeom>
          <a:noFill/>
          <a:ln w="28575">
            <a:solidFill>
              <a:schemeClr val="tx1"/>
            </a:solidFill>
          </a:ln>
          <a:effectLst>
            <a:outerShdw blurRad="292100" dist="139700" dir="2700000" algn="tl" rotWithShape="0">
              <a:srgbClr val="333333">
                <a:alpha val="65000"/>
              </a:srgbClr>
            </a:outerShdw>
          </a:effectLst>
        </p:spPr>
      </p:pic>
      <p:pic>
        <p:nvPicPr>
          <p:cNvPr id="7" name="Picture 10" descr="Tank_Israel">
            <a:extLst>
              <a:ext uri="{FF2B5EF4-FFF2-40B4-BE49-F238E27FC236}">
                <a16:creationId xmlns:a16="http://schemas.microsoft.com/office/drawing/2014/main" id="{110B2BE9-CB59-D7B6-C4B9-BC38FE7A993A}"/>
              </a:ext>
            </a:extLst>
          </p:cNvPr>
          <p:cNvPicPr>
            <a:picLocks noChangeAspect="1" noChangeArrowheads="1"/>
          </p:cNvPicPr>
          <p:nvPr/>
        </p:nvPicPr>
        <p:blipFill>
          <a:blip r:embed="rId5"/>
          <a:srcRect/>
          <a:stretch>
            <a:fillRect/>
          </a:stretch>
        </p:blipFill>
        <p:spPr bwMode="auto">
          <a:xfrm>
            <a:off x="4567238" y="3484563"/>
            <a:ext cx="4289425" cy="2808287"/>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sp>
        <p:nvSpPr>
          <p:cNvPr id="2" name="Text Box 8">
            <a:extLst>
              <a:ext uri="{FF2B5EF4-FFF2-40B4-BE49-F238E27FC236}">
                <a16:creationId xmlns:a16="http://schemas.microsoft.com/office/drawing/2014/main" id="{A49AE470-C4B7-3D24-D74B-72242CB8FC49}"/>
              </a:ext>
            </a:extLst>
          </p:cNvPr>
          <p:cNvSpPr txBox="1">
            <a:spLocks noChangeArrowheads="1"/>
          </p:cNvSpPr>
          <p:nvPr/>
        </p:nvSpPr>
        <p:spPr bwMode="auto">
          <a:xfrm>
            <a:off x="3433763" y="2892425"/>
            <a:ext cx="2016125" cy="95408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8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fr-CH" altLang="it-CH" sz="2000" dirty="0"/>
              <a:t>Intifada     </a:t>
            </a:r>
            <a:r>
              <a:rPr lang="fr-CH" altLang="it-CH" dirty="0"/>
              <a:t>                    La resistenza </a:t>
            </a:r>
            <a:r>
              <a:rPr lang="fr-CH" altLang="it-CH" dirty="0" err="1"/>
              <a:t>all’occupante</a:t>
            </a:r>
            <a:endParaRPr lang="it-IT" altLang="it-CH" dirty="0"/>
          </a:p>
        </p:txBody>
      </p:sp>
      <p:sp>
        <p:nvSpPr>
          <p:cNvPr id="246791" name="CasellaDiTesto 7">
            <a:extLst>
              <a:ext uri="{FF2B5EF4-FFF2-40B4-BE49-F238E27FC236}">
                <a16:creationId xmlns:a16="http://schemas.microsoft.com/office/drawing/2014/main" id="{11236CF7-6D6B-00F0-6F20-253D78DDB4A9}"/>
              </a:ext>
            </a:extLst>
          </p:cNvPr>
          <p:cNvSpPr txBox="1">
            <a:spLocks noChangeArrowheads="1"/>
          </p:cNvSpPr>
          <p:nvPr/>
        </p:nvSpPr>
        <p:spPr bwMode="auto">
          <a:xfrm>
            <a:off x="1444625" y="6308725"/>
            <a:ext cx="174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a:t>Attentati suicidi</a:t>
            </a:r>
          </a:p>
        </p:txBody>
      </p:sp>
      <p:sp>
        <p:nvSpPr>
          <p:cNvPr id="9" name="CasellaDiTesto 8">
            <a:extLst>
              <a:ext uri="{FF2B5EF4-FFF2-40B4-BE49-F238E27FC236}">
                <a16:creationId xmlns:a16="http://schemas.microsoft.com/office/drawing/2014/main" id="{F00B0E6F-D2E1-67E5-6166-86531566C5D5}"/>
              </a:ext>
            </a:extLst>
          </p:cNvPr>
          <p:cNvSpPr txBox="1"/>
          <p:nvPr/>
        </p:nvSpPr>
        <p:spPr>
          <a:xfrm>
            <a:off x="2484438" y="347663"/>
            <a:ext cx="1687512" cy="492125"/>
          </a:xfrm>
          <a:prstGeom prst="rect">
            <a:avLst/>
          </a:prstGeom>
          <a:noFill/>
        </p:spPr>
        <p:txBody>
          <a:bodyPr>
            <a:spAutoFit/>
          </a:bodyPr>
          <a:lstStyle/>
          <a:p>
            <a:pPr>
              <a:defRPr/>
            </a:pPr>
            <a:r>
              <a:rPr lang="en-US" sz="1300" b="1" dirty="0" err="1">
                <a:solidFill>
                  <a:schemeClr val="accent4">
                    <a:lumMod val="10000"/>
                  </a:schemeClr>
                </a:solidFill>
              </a:rPr>
              <a:t>Lancio</a:t>
            </a:r>
            <a:r>
              <a:rPr lang="en-US" sz="1300" b="1" dirty="0">
                <a:solidFill>
                  <a:schemeClr val="accent4">
                    <a:lumMod val="10000"/>
                  </a:schemeClr>
                </a:solidFill>
              </a:rPr>
              <a:t> di </a:t>
            </a:r>
            <a:r>
              <a:rPr lang="en-US" sz="1300" b="1" dirty="0" err="1">
                <a:solidFill>
                  <a:schemeClr val="accent4">
                    <a:lumMod val="10000"/>
                  </a:schemeClr>
                </a:solidFill>
              </a:rPr>
              <a:t>missili</a:t>
            </a:r>
            <a:r>
              <a:rPr lang="en-US" sz="1300" b="1" dirty="0">
                <a:solidFill>
                  <a:schemeClr val="accent4">
                    <a:lumMod val="10000"/>
                  </a:schemeClr>
                </a:solidFill>
              </a:rPr>
              <a:t> </a:t>
            </a:r>
            <a:r>
              <a:rPr lang="en-US" sz="1300" b="1" dirty="0" err="1">
                <a:solidFill>
                  <a:schemeClr val="accent4">
                    <a:lumMod val="10000"/>
                  </a:schemeClr>
                </a:solidFill>
              </a:rPr>
              <a:t>artigianali</a:t>
            </a:r>
            <a:r>
              <a:rPr lang="en-US" sz="1300" b="1" dirty="0">
                <a:solidFill>
                  <a:schemeClr val="accent4">
                    <a:lumMod val="10000"/>
                  </a:schemeClr>
                </a:solidFill>
              </a:rPr>
              <a:t> da Gaza</a:t>
            </a:r>
          </a:p>
        </p:txBody>
      </p:sp>
      <p:sp>
        <p:nvSpPr>
          <p:cNvPr id="10" name="Rettangolo 9">
            <a:extLst>
              <a:ext uri="{FF2B5EF4-FFF2-40B4-BE49-F238E27FC236}">
                <a16:creationId xmlns:a16="http://schemas.microsoft.com/office/drawing/2014/main" id="{1BBBE7B7-2121-88E4-5F9C-36D642DFC9CE}"/>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egnaposto numero diapositiva 1">
            <a:extLst>
              <a:ext uri="{FF2B5EF4-FFF2-40B4-BE49-F238E27FC236}">
                <a16:creationId xmlns:a16="http://schemas.microsoft.com/office/drawing/2014/main" id="{F9EFBA38-D64D-614C-ABD9-94CA9EBF40D7}"/>
              </a:ext>
            </a:extLst>
          </p:cNvPr>
          <p:cNvSpPr>
            <a:spLocks noGrp="1" noChangeArrowheads="1"/>
          </p:cNvSpPr>
          <p:nvPr>
            <p:ph type="sldNum" sz="quarter" idx="12"/>
          </p:nvPr>
        </p:nvSpPr>
        <p:spPr>
          <a:xfrm>
            <a:off x="8167688" y="5519738"/>
            <a:ext cx="4064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6D2C356-2FE6-4E9C-B714-5654E57131C8}" type="slidenum">
              <a:rPr lang="fr-FR" altLang="en-US" sz="1200" b="1" smtClean="0"/>
              <a:pPr>
                <a:spcBef>
                  <a:spcPct val="0"/>
                </a:spcBef>
                <a:buFontTx/>
                <a:buNone/>
              </a:pPr>
              <a:t>83</a:t>
            </a:fld>
            <a:endParaRPr lang="fr-FR" altLang="en-US" sz="1200" b="1"/>
          </a:p>
        </p:txBody>
      </p:sp>
      <p:sp>
        <p:nvSpPr>
          <p:cNvPr id="6" name="Rettangolo 5">
            <a:extLst>
              <a:ext uri="{FF2B5EF4-FFF2-40B4-BE49-F238E27FC236}">
                <a16:creationId xmlns:a16="http://schemas.microsoft.com/office/drawing/2014/main" id="{3E5A65B3-B2FB-939D-7CDE-A4025D9AFFA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 name="Picture 2" descr="C:\Users\Enrico\Desktop\Gaza7 jpeg.jpg">
            <a:extLst>
              <a:ext uri="{FF2B5EF4-FFF2-40B4-BE49-F238E27FC236}">
                <a16:creationId xmlns:a16="http://schemas.microsoft.com/office/drawing/2014/main" id="{A2341388-1A89-42B4-FE46-D112275221DF}"/>
              </a:ext>
            </a:extLst>
          </p:cNvPr>
          <p:cNvPicPr>
            <a:picLocks noChangeAspect="1" noChangeArrowheads="1"/>
          </p:cNvPicPr>
          <p:nvPr/>
        </p:nvPicPr>
        <p:blipFill>
          <a:blip r:embed="rId2"/>
          <a:srcRect/>
          <a:stretch>
            <a:fillRect/>
          </a:stretch>
        </p:blipFill>
        <p:spPr bwMode="auto">
          <a:xfrm>
            <a:off x="468313" y="487363"/>
            <a:ext cx="4389437" cy="5365750"/>
          </a:xfrm>
          <a:prstGeom prst="rect">
            <a:avLst/>
          </a:prstGeom>
          <a:ln w="9525">
            <a:solidFill>
              <a:srgbClr val="000000"/>
            </a:solidFill>
            <a:miter lim="800000"/>
            <a:headEnd/>
            <a:tailEnd/>
          </a:ln>
          <a:effectLst>
            <a:outerShdw blurRad="292100" dist="139700" dir="2700000" algn="tl" rotWithShape="0">
              <a:srgbClr val="333333">
                <a:alpha val="65000"/>
              </a:srgbClr>
            </a:outerShdw>
          </a:effectLst>
        </p:spPr>
      </p:pic>
      <p:sp>
        <p:nvSpPr>
          <p:cNvPr id="8" name="CasellaDiTesto 9">
            <a:extLst>
              <a:ext uri="{FF2B5EF4-FFF2-40B4-BE49-F238E27FC236}">
                <a16:creationId xmlns:a16="http://schemas.microsoft.com/office/drawing/2014/main" id="{29D867BC-C6C5-D159-6C0D-E5184562EDE4}"/>
              </a:ext>
            </a:extLst>
          </p:cNvPr>
          <p:cNvSpPr txBox="1">
            <a:spLocks noChangeArrowheads="1"/>
          </p:cNvSpPr>
          <p:nvPr/>
        </p:nvSpPr>
        <p:spPr bwMode="auto">
          <a:xfrm>
            <a:off x="827088" y="5881688"/>
            <a:ext cx="865187" cy="368300"/>
          </a:xfrm>
          <a:prstGeom prst="rect">
            <a:avLst/>
          </a:prstGeom>
          <a:noFill/>
          <a:ln>
            <a:no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auto" hangingPunct="1">
              <a:spcBef>
                <a:spcPct val="0"/>
              </a:spcBef>
              <a:spcAft>
                <a:spcPts val="0"/>
              </a:spcAft>
              <a:buFontTx/>
              <a:buNone/>
              <a:defRPr/>
            </a:pPr>
            <a:r>
              <a:rPr lang="it-CH" altLang="it-CH" sz="900" b="1" kern="0" dirty="0">
                <a:latin typeface="Arial" panose="020B0604020202020204" pitchFamily="34" charset="0"/>
              </a:rPr>
              <a:t>Corridoio di </a:t>
            </a:r>
            <a:r>
              <a:rPr lang="it-CH" altLang="it-CH" sz="900" b="1" kern="0" dirty="0" err="1">
                <a:latin typeface="Arial" panose="020B0604020202020204" pitchFamily="34" charset="0"/>
              </a:rPr>
              <a:t>Philadelfia</a:t>
            </a:r>
            <a:endParaRPr lang="it-CH" altLang="it-CH" sz="900" b="1" kern="0" dirty="0">
              <a:latin typeface="Arial" panose="020B0604020202020204" pitchFamily="34" charset="0"/>
            </a:endParaRPr>
          </a:p>
        </p:txBody>
      </p:sp>
      <p:sp>
        <p:nvSpPr>
          <p:cNvPr id="247814" name="CasellaDiTesto 1">
            <a:extLst>
              <a:ext uri="{FF2B5EF4-FFF2-40B4-BE49-F238E27FC236}">
                <a16:creationId xmlns:a16="http://schemas.microsoft.com/office/drawing/2014/main" id="{664D8164-6BAE-B9F5-B9B4-1548C61D688E}"/>
              </a:ext>
            </a:extLst>
          </p:cNvPr>
          <p:cNvSpPr txBox="1">
            <a:spLocks noChangeArrowheads="1"/>
          </p:cNvSpPr>
          <p:nvPr/>
        </p:nvSpPr>
        <p:spPr bwMode="auto">
          <a:xfrm>
            <a:off x="2268538" y="6061075"/>
            <a:ext cx="562610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Dal 2004 la Striscia di Gaza è completamente isolata  e assediata. </a:t>
            </a:r>
          </a:p>
        </p:txBody>
      </p:sp>
      <p:cxnSp>
        <p:nvCxnSpPr>
          <p:cNvPr id="4" name="Connettore 2 3">
            <a:extLst>
              <a:ext uri="{FF2B5EF4-FFF2-40B4-BE49-F238E27FC236}">
                <a16:creationId xmlns:a16="http://schemas.microsoft.com/office/drawing/2014/main" id="{A57478C1-5ABB-66C7-A476-ABE54A559348}"/>
              </a:ext>
            </a:extLst>
          </p:cNvPr>
          <p:cNvCxnSpPr/>
          <p:nvPr/>
        </p:nvCxnSpPr>
        <p:spPr bwMode="auto">
          <a:xfrm flipH="1" flipV="1">
            <a:off x="2124075" y="4786313"/>
            <a:ext cx="288925" cy="298450"/>
          </a:xfrm>
          <a:prstGeom prst="straightConnector1">
            <a:avLst/>
          </a:prstGeom>
          <a:noFill/>
          <a:ln w="19050" cap="flat" cmpd="sng" algn="ctr">
            <a:solidFill>
              <a:schemeClr val="accent4">
                <a:lumMod val="10000"/>
              </a:schemeClr>
            </a:solidFill>
            <a:prstDash val="solid"/>
            <a:round/>
            <a:headEnd type="none" w="med" len="med"/>
            <a:tailEnd type="triangle"/>
          </a:ln>
          <a:effectLst/>
        </p:spPr>
      </p:cxnSp>
      <p:sp>
        <p:nvSpPr>
          <p:cNvPr id="5" name="CasellaDiTesto 4">
            <a:extLst>
              <a:ext uri="{FF2B5EF4-FFF2-40B4-BE49-F238E27FC236}">
                <a16:creationId xmlns:a16="http://schemas.microsoft.com/office/drawing/2014/main" id="{51A5981B-D559-C526-828A-C4865299921B}"/>
              </a:ext>
            </a:extLst>
          </p:cNvPr>
          <p:cNvSpPr txBox="1"/>
          <p:nvPr/>
        </p:nvSpPr>
        <p:spPr>
          <a:xfrm>
            <a:off x="2319338" y="4829175"/>
            <a:ext cx="966787" cy="692150"/>
          </a:xfrm>
          <a:prstGeom prst="rect">
            <a:avLst/>
          </a:prstGeom>
          <a:noFill/>
        </p:spPr>
        <p:txBody>
          <a:bodyPr>
            <a:spAutoFit/>
          </a:bodyPr>
          <a:lstStyle/>
          <a:p>
            <a:pPr>
              <a:defRPr/>
            </a:pPr>
            <a:r>
              <a:rPr lang="en-US" sz="1300" b="1" dirty="0">
                <a:solidFill>
                  <a:schemeClr val="accent4">
                    <a:lumMod val="10000"/>
                  </a:schemeClr>
                </a:solidFill>
              </a:rPr>
              <a:t>Zona di </a:t>
            </a:r>
            <a:r>
              <a:rPr lang="en-US" sz="1300" b="1" dirty="0" err="1">
                <a:solidFill>
                  <a:schemeClr val="accent4">
                    <a:lumMod val="10000"/>
                  </a:schemeClr>
                </a:solidFill>
              </a:rPr>
              <a:t>sicurezza</a:t>
            </a:r>
            <a:r>
              <a:rPr lang="en-US" sz="1300" b="1" dirty="0">
                <a:solidFill>
                  <a:schemeClr val="accent4">
                    <a:lumMod val="10000"/>
                  </a:schemeClr>
                </a:solidFill>
              </a:rPr>
              <a:t> </a:t>
            </a:r>
            <a:r>
              <a:rPr lang="en-US" sz="1300" b="1" dirty="0" err="1">
                <a:solidFill>
                  <a:schemeClr val="accent4">
                    <a:lumMod val="10000"/>
                  </a:schemeClr>
                </a:solidFill>
              </a:rPr>
              <a:t>israeliana</a:t>
            </a:r>
            <a:endParaRPr lang="en-US" sz="1300" b="1" dirty="0">
              <a:solidFill>
                <a:schemeClr val="accent4">
                  <a:lumMod val="10000"/>
                </a:schemeClr>
              </a:solidFill>
            </a:endParaRPr>
          </a:p>
        </p:txBody>
      </p:sp>
      <p:pic>
        <p:nvPicPr>
          <p:cNvPr id="2" name="Picture 2" descr="Potrebbe essere un'immagine raffigurante veicolo">
            <a:extLst>
              <a:ext uri="{FF2B5EF4-FFF2-40B4-BE49-F238E27FC236}">
                <a16:creationId xmlns:a16="http://schemas.microsoft.com/office/drawing/2014/main" id="{E132A698-FC83-69C9-563D-03A2B2DB54AB}"/>
              </a:ext>
            </a:extLst>
          </p:cNvPr>
          <p:cNvPicPr>
            <a:picLocks noChangeAspect="1" noChangeArrowheads="1"/>
          </p:cNvPicPr>
          <p:nvPr/>
        </p:nvPicPr>
        <p:blipFill>
          <a:blip r:embed="rId3"/>
          <a:srcRect/>
          <a:stretch>
            <a:fillRect/>
          </a:stretch>
        </p:blipFill>
        <p:spPr bwMode="auto">
          <a:xfrm>
            <a:off x="5073650" y="549275"/>
            <a:ext cx="3573463" cy="4805363"/>
          </a:xfrm>
          <a:prstGeom prst="rect">
            <a:avLst/>
          </a:prstGeom>
          <a:ln w="38100">
            <a:solidFill>
              <a:schemeClr val="tx1"/>
            </a:solidFill>
          </a:ln>
          <a:effectLst>
            <a:outerShdw blurRad="292100" dist="139700" dir="2700000" algn="tl" rotWithShape="0">
              <a:srgbClr val="333333">
                <a:alpha val="65000"/>
              </a:srgbClr>
            </a:outerShdw>
          </a:effectLst>
        </p:spPr>
      </p:pic>
      <p:sp>
        <p:nvSpPr>
          <p:cNvPr id="138242" name="CasellaDiTesto 2">
            <a:extLst>
              <a:ext uri="{FF2B5EF4-FFF2-40B4-BE49-F238E27FC236}">
                <a16:creationId xmlns:a16="http://schemas.microsoft.com/office/drawing/2014/main" id="{D770BB86-F1C4-6C0B-F218-E811625355C2}"/>
              </a:ext>
            </a:extLst>
          </p:cNvPr>
          <p:cNvSpPr txBox="1">
            <a:spLocks noChangeArrowheads="1"/>
          </p:cNvSpPr>
          <p:nvPr/>
        </p:nvSpPr>
        <p:spPr bwMode="auto">
          <a:xfrm>
            <a:off x="5005388" y="5419725"/>
            <a:ext cx="3060700" cy="461963"/>
          </a:xfrm>
          <a:prstGeom prst="rect">
            <a:avLst/>
          </a:prstGeom>
          <a:solidFill>
            <a:srgbClr val="FFFF00"/>
          </a:solidFill>
          <a:ln w="12700">
            <a:solidFill>
              <a:schemeClr val="accent4">
                <a:lumMod val="10000"/>
              </a:schemeClr>
            </a:solidFill>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dirty="0">
                <a:solidFill>
                  <a:schemeClr val="accent4">
                    <a:lumMod val="10000"/>
                  </a:schemeClr>
                </a:solidFill>
                <a:latin typeface="Arial" panose="020B0604020202020204" pitchFamily="34" charset="0"/>
              </a:rPr>
              <a:t>La </a:t>
            </a:r>
            <a:r>
              <a:rPr lang="en-US" altLang="en-US" sz="2400" b="1" dirty="0" err="1">
                <a:solidFill>
                  <a:schemeClr val="accent4">
                    <a:lumMod val="10000"/>
                  </a:schemeClr>
                </a:solidFill>
                <a:latin typeface="Arial" panose="020B0604020202020204" pitchFamily="34" charset="0"/>
              </a:rPr>
              <a:t>Striscia</a:t>
            </a:r>
            <a:r>
              <a:rPr lang="en-US" altLang="en-US" sz="2400" b="1" dirty="0">
                <a:solidFill>
                  <a:schemeClr val="accent4">
                    <a:lumMod val="10000"/>
                  </a:schemeClr>
                </a:solidFill>
                <a:latin typeface="Arial" panose="020B0604020202020204" pitchFamily="34" charset="0"/>
              </a:rPr>
              <a:t> di Gaza</a:t>
            </a:r>
          </a:p>
        </p:txBody>
      </p:sp>
      <p:sp>
        <p:nvSpPr>
          <p:cNvPr id="9" name="CasellaDiTesto 8">
            <a:extLst>
              <a:ext uri="{FF2B5EF4-FFF2-40B4-BE49-F238E27FC236}">
                <a16:creationId xmlns:a16="http://schemas.microsoft.com/office/drawing/2014/main" id="{A6B8179B-00D9-F681-CF18-3EE2FB7E293C}"/>
              </a:ext>
            </a:extLst>
          </p:cNvPr>
          <p:cNvSpPr txBox="1"/>
          <p:nvPr/>
        </p:nvSpPr>
        <p:spPr>
          <a:xfrm>
            <a:off x="6067425" y="4392613"/>
            <a:ext cx="2560638" cy="923925"/>
          </a:xfrm>
          <a:prstGeom prst="rect">
            <a:avLst/>
          </a:prstGeom>
          <a:noFill/>
        </p:spPr>
        <p:txBody>
          <a:bodyPr>
            <a:spAutoFit/>
          </a:bodyPr>
          <a:lstStyle/>
          <a:p>
            <a:pPr algn="r">
              <a:defRPr/>
            </a:pPr>
            <a:r>
              <a:rPr lang="en-US" b="1" dirty="0" err="1">
                <a:solidFill>
                  <a:schemeClr val="accent4">
                    <a:lumMod val="10000"/>
                  </a:schemeClr>
                </a:solidFill>
              </a:rPr>
              <a:t>Gli</a:t>
            </a:r>
            <a:r>
              <a:rPr lang="en-US" b="1" dirty="0">
                <a:solidFill>
                  <a:schemeClr val="accent4">
                    <a:lumMod val="10000"/>
                  </a:schemeClr>
                </a:solidFill>
              </a:rPr>
              <a:t> </a:t>
            </a:r>
            <a:r>
              <a:rPr lang="en-US" b="1" dirty="0" err="1">
                <a:solidFill>
                  <a:schemeClr val="accent4">
                    <a:lumMod val="10000"/>
                  </a:schemeClr>
                </a:solidFill>
              </a:rPr>
              <a:t>israeliani</a:t>
            </a:r>
            <a:r>
              <a:rPr lang="en-US" b="1" dirty="0">
                <a:solidFill>
                  <a:schemeClr val="accent4">
                    <a:lumMod val="10000"/>
                  </a:schemeClr>
                </a:solidFill>
              </a:rPr>
              <a:t>                  </a:t>
            </a:r>
            <a:r>
              <a:rPr lang="en-US" b="1" dirty="0" err="1">
                <a:solidFill>
                  <a:schemeClr val="accent4">
                    <a:lumMod val="10000"/>
                  </a:schemeClr>
                </a:solidFill>
              </a:rPr>
              <a:t>hanno</a:t>
            </a:r>
            <a:r>
              <a:rPr lang="en-US" b="1" dirty="0">
                <a:solidFill>
                  <a:schemeClr val="accent4">
                    <a:lumMod val="10000"/>
                  </a:schemeClr>
                </a:solidFill>
              </a:rPr>
              <a:t> </a:t>
            </a:r>
            <a:r>
              <a:rPr lang="en-US" b="1" dirty="0" err="1">
                <a:solidFill>
                  <a:schemeClr val="accent4">
                    <a:lumMod val="10000"/>
                  </a:schemeClr>
                </a:solidFill>
              </a:rPr>
              <a:t>bombardato</a:t>
            </a:r>
            <a:r>
              <a:rPr lang="en-US" b="1" dirty="0">
                <a:solidFill>
                  <a:schemeClr val="accent4">
                    <a:lumMod val="10000"/>
                  </a:schemeClr>
                </a:solidFill>
              </a:rPr>
              <a:t>          </a:t>
            </a:r>
            <a:r>
              <a:rPr lang="en-US" b="1" dirty="0" err="1">
                <a:solidFill>
                  <a:schemeClr val="accent4">
                    <a:lumMod val="10000"/>
                  </a:schemeClr>
                </a:solidFill>
              </a:rPr>
              <a:t>anche</a:t>
            </a:r>
            <a:r>
              <a:rPr lang="en-US" b="1" dirty="0">
                <a:solidFill>
                  <a:schemeClr val="accent4">
                    <a:lumMod val="10000"/>
                  </a:schemeClr>
                </a:solidFill>
              </a:rPr>
              <a:t> la </a:t>
            </a:r>
            <a:r>
              <a:rPr lang="en-US" b="1" dirty="0" err="1">
                <a:solidFill>
                  <a:schemeClr val="accent4">
                    <a:lumMod val="10000"/>
                  </a:schemeClr>
                </a:solidFill>
              </a:rPr>
              <a:t>moschea</a:t>
            </a:r>
            <a:endParaRPr lang="en-US" b="1" dirty="0">
              <a:solidFill>
                <a:schemeClr val="accent4">
                  <a:lumMod val="10000"/>
                </a:schemeClr>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DB5DC51-7334-8241-EF36-B26B011AFCEE}"/>
              </a:ext>
            </a:extLst>
          </p:cNvPr>
          <p:cNvPicPr>
            <a:picLocks noChangeAspect="1"/>
          </p:cNvPicPr>
          <p:nvPr/>
        </p:nvPicPr>
        <p:blipFill>
          <a:blip r:embed="rId2"/>
          <a:stretch>
            <a:fillRect/>
          </a:stretch>
        </p:blipFill>
        <p:spPr>
          <a:xfrm>
            <a:off x="582613" y="549275"/>
            <a:ext cx="7978775" cy="4475163"/>
          </a:xfrm>
          <a:prstGeom prst="rect">
            <a:avLst/>
          </a:prstGeom>
          <a:ln w="38100">
            <a:solidFill>
              <a:schemeClr val="tx1"/>
            </a:solidFill>
          </a:ln>
          <a:effectLst>
            <a:outerShdw blurRad="292100" dist="139700" dir="2700000" algn="tl" rotWithShape="0">
              <a:srgbClr val="333333">
                <a:alpha val="65000"/>
              </a:srgbClr>
            </a:outerShdw>
          </a:effectLst>
        </p:spPr>
      </p:pic>
      <p:sp>
        <p:nvSpPr>
          <p:cNvPr id="248835" name="CasellaDiTesto 2">
            <a:extLst>
              <a:ext uri="{FF2B5EF4-FFF2-40B4-BE49-F238E27FC236}">
                <a16:creationId xmlns:a16="http://schemas.microsoft.com/office/drawing/2014/main" id="{21A818B4-2ABB-5C36-1E22-A6AEE63DCDC4}"/>
              </a:ext>
            </a:extLst>
          </p:cNvPr>
          <p:cNvSpPr txBox="1">
            <a:spLocks noChangeArrowheads="1"/>
          </p:cNvSpPr>
          <p:nvPr/>
        </p:nvSpPr>
        <p:spPr bwMode="auto">
          <a:xfrm>
            <a:off x="855663" y="5762625"/>
            <a:ext cx="7705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400"/>
              <a:t>La Striscia di Gaza ha 2 milioni di abitanti su 360 Km2 (come i distretti di Lugano + Mendrisio, però con 10 volte di più abitanti)</a:t>
            </a:r>
          </a:p>
        </p:txBody>
      </p:sp>
      <p:sp>
        <p:nvSpPr>
          <p:cNvPr id="4" name="CasellaDiTesto 3">
            <a:extLst>
              <a:ext uri="{FF2B5EF4-FFF2-40B4-BE49-F238E27FC236}">
                <a16:creationId xmlns:a16="http://schemas.microsoft.com/office/drawing/2014/main" id="{FFEC07F6-3288-8806-4EA3-53485476C856}"/>
              </a:ext>
            </a:extLst>
          </p:cNvPr>
          <p:cNvSpPr txBox="1"/>
          <p:nvPr/>
        </p:nvSpPr>
        <p:spPr>
          <a:xfrm>
            <a:off x="2519363" y="5192713"/>
            <a:ext cx="4105275" cy="401637"/>
          </a:xfrm>
          <a:prstGeom prst="rect">
            <a:avLst/>
          </a:prstGeom>
          <a:solidFill>
            <a:srgbClr val="FFFF00"/>
          </a:solidFill>
          <a:ln w="12700">
            <a:solidFill>
              <a:schemeClr val="accent4">
                <a:lumMod val="10000"/>
              </a:schemeClr>
            </a:solidFill>
          </a:ln>
        </p:spPr>
        <p:txBody>
          <a:bodyPr>
            <a:spAutoFit/>
          </a:bodyPr>
          <a:lstStyle/>
          <a:p>
            <a:pPr algn="ctr">
              <a:defRPr/>
            </a:pPr>
            <a:r>
              <a:rPr lang="en-US" sz="2000" b="1" dirty="0">
                <a:solidFill>
                  <a:schemeClr val="accent4">
                    <a:lumMod val="10000"/>
                  </a:schemeClr>
                </a:solidFill>
              </a:rPr>
              <a:t>La </a:t>
            </a:r>
            <a:r>
              <a:rPr lang="en-US" sz="2000" b="1" dirty="0" err="1">
                <a:solidFill>
                  <a:schemeClr val="accent4">
                    <a:lumMod val="10000"/>
                  </a:schemeClr>
                </a:solidFill>
              </a:rPr>
              <a:t>parte</a:t>
            </a:r>
            <a:r>
              <a:rPr lang="en-US" sz="2000" b="1" dirty="0">
                <a:solidFill>
                  <a:schemeClr val="accent4">
                    <a:lumMod val="10000"/>
                  </a:schemeClr>
                </a:solidFill>
              </a:rPr>
              <a:t> Nord </a:t>
            </a:r>
            <a:r>
              <a:rPr lang="en-US" sz="2000" b="1" dirty="0" err="1">
                <a:solidFill>
                  <a:schemeClr val="accent4">
                    <a:lumMod val="10000"/>
                  </a:schemeClr>
                </a:solidFill>
              </a:rPr>
              <a:t>della</a:t>
            </a:r>
            <a:r>
              <a:rPr lang="en-US" sz="2000" b="1" dirty="0">
                <a:solidFill>
                  <a:schemeClr val="accent4">
                    <a:lumMod val="10000"/>
                  </a:schemeClr>
                </a:solidFill>
              </a:rPr>
              <a:t> </a:t>
            </a:r>
            <a:r>
              <a:rPr lang="en-US" sz="2000" b="1" dirty="0" err="1">
                <a:solidFill>
                  <a:schemeClr val="accent4">
                    <a:lumMod val="10000"/>
                  </a:schemeClr>
                </a:solidFill>
              </a:rPr>
              <a:t>città</a:t>
            </a:r>
            <a:r>
              <a:rPr lang="en-US" sz="2000" b="1" dirty="0">
                <a:solidFill>
                  <a:schemeClr val="accent4">
                    <a:lumMod val="10000"/>
                  </a:schemeClr>
                </a:solidFill>
              </a:rPr>
              <a:t> di Gaza</a:t>
            </a:r>
          </a:p>
        </p:txBody>
      </p:sp>
      <p:sp>
        <p:nvSpPr>
          <p:cNvPr id="248837" name="Slide Number Placeholder 1">
            <a:extLst>
              <a:ext uri="{FF2B5EF4-FFF2-40B4-BE49-F238E27FC236}">
                <a16:creationId xmlns:a16="http://schemas.microsoft.com/office/drawing/2014/main" id="{9838745F-A736-5982-6AD5-1E8FA9B128F9}"/>
              </a:ext>
            </a:extLst>
          </p:cNvPr>
          <p:cNvSpPr>
            <a:spLocks noGrp="1"/>
          </p:cNvSpPr>
          <p:nvPr>
            <p:ph type="sldNum" sz="quarter" idx="12"/>
          </p:nvPr>
        </p:nvSpPr>
        <p:spPr>
          <a:xfrm>
            <a:off x="7885113" y="5259388"/>
            <a:ext cx="533400" cy="419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68B9372-A216-405F-9271-437CEF164D61}" type="slidenum">
              <a:rPr lang="it-IT" altLang="it-CH" sz="1400" b="1" smtClean="0">
                <a:solidFill>
                  <a:srgbClr val="FFFFFF"/>
                </a:solidFill>
              </a:rPr>
              <a:pPr>
                <a:spcBef>
                  <a:spcPct val="0"/>
                </a:spcBef>
                <a:buFontTx/>
                <a:buNone/>
              </a:pPr>
              <a:t>84</a:t>
            </a:fld>
            <a:endParaRPr lang="it-IT" altLang="it-CH" sz="1400" b="1">
              <a:solidFill>
                <a:srgbClr val="FFFFFF"/>
              </a:solidFill>
            </a:endParaRPr>
          </a:p>
        </p:txBody>
      </p:sp>
      <p:sp>
        <p:nvSpPr>
          <p:cNvPr id="3" name="Rettangolo 2">
            <a:extLst>
              <a:ext uri="{FF2B5EF4-FFF2-40B4-BE49-F238E27FC236}">
                <a16:creationId xmlns:a16="http://schemas.microsoft.com/office/drawing/2014/main" id="{D4801799-BD78-E1FA-7B2B-29334CC38A1A}"/>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filasteen.files.wordpress.com/2009/05/israeli_bombs_over_gaza.jpg">
            <a:extLst>
              <a:ext uri="{FF2B5EF4-FFF2-40B4-BE49-F238E27FC236}">
                <a16:creationId xmlns:a16="http://schemas.microsoft.com/office/drawing/2014/main" id="{C8DD9968-9896-1226-4564-AFA3A9EEC568}"/>
              </a:ext>
            </a:extLst>
          </p:cNvPr>
          <p:cNvPicPr>
            <a:picLocks noChangeAspect="1" noChangeArrowheads="1"/>
          </p:cNvPicPr>
          <p:nvPr/>
        </p:nvPicPr>
        <p:blipFill>
          <a:blip r:embed="rId2"/>
          <a:srcRect/>
          <a:stretch>
            <a:fillRect/>
          </a:stretch>
        </p:blipFill>
        <p:spPr bwMode="auto">
          <a:xfrm>
            <a:off x="1133475" y="514350"/>
            <a:ext cx="7237413" cy="5429250"/>
          </a:xfrm>
          <a:prstGeom prst="rect">
            <a:avLst/>
          </a:prstGeom>
          <a:ln w="38100">
            <a:solidFill>
              <a:schemeClr val="tx1"/>
            </a:solidFill>
          </a:ln>
          <a:effectLst>
            <a:outerShdw blurRad="292100" dist="139700" dir="2700000" algn="tl" rotWithShape="0">
              <a:srgbClr val="333333">
                <a:alpha val="65000"/>
              </a:srgbClr>
            </a:outerShdw>
          </a:effectLst>
        </p:spPr>
      </p:pic>
      <p:sp>
        <p:nvSpPr>
          <p:cNvPr id="249859" name="Segnaposto numero diapositiva 1">
            <a:extLst>
              <a:ext uri="{FF2B5EF4-FFF2-40B4-BE49-F238E27FC236}">
                <a16:creationId xmlns:a16="http://schemas.microsoft.com/office/drawing/2014/main" id="{BC2FA9DD-DBB2-7BF9-5D36-47AB6B8C5684}"/>
              </a:ext>
            </a:extLst>
          </p:cNvPr>
          <p:cNvSpPr>
            <a:spLocks noGrp="1" noChangeArrowheads="1"/>
          </p:cNvSpPr>
          <p:nvPr>
            <p:ph type="sldNum" sz="quarter" idx="12"/>
          </p:nvPr>
        </p:nvSpPr>
        <p:spPr>
          <a:xfrm>
            <a:off x="7667625" y="6105525"/>
            <a:ext cx="58578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3AFEDA9B-C729-4902-9898-7339C2824AA9}" type="slidenum">
              <a:rPr lang="fr-FR" altLang="en-US" sz="1200" b="1" smtClean="0"/>
              <a:pPr>
                <a:spcBef>
                  <a:spcPct val="0"/>
                </a:spcBef>
                <a:buFontTx/>
                <a:buNone/>
              </a:pPr>
              <a:t>85</a:t>
            </a:fld>
            <a:endParaRPr lang="fr-FR" altLang="en-US" sz="1200" b="1"/>
          </a:p>
        </p:txBody>
      </p:sp>
      <p:sp>
        <p:nvSpPr>
          <p:cNvPr id="4" name="Rettangolo 3">
            <a:extLst>
              <a:ext uri="{FF2B5EF4-FFF2-40B4-BE49-F238E27FC236}">
                <a16:creationId xmlns:a16="http://schemas.microsoft.com/office/drawing/2014/main" id="{6A85B8C0-341F-5010-18D7-73A62F0EB899}"/>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AD3DABC0-661E-0536-53A9-626F8285B276}"/>
              </a:ext>
            </a:extLst>
          </p:cNvPr>
          <p:cNvSpPr txBox="1"/>
          <p:nvPr/>
        </p:nvSpPr>
        <p:spPr>
          <a:xfrm>
            <a:off x="1665288" y="6103938"/>
            <a:ext cx="6002337"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err="1"/>
              <a:t>Gli</a:t>
            </a:r>
            <a:r>
              <a:rPr lang="en-US" dirty="0"/>
              <a:t> </a:t>
            </a:r>
            <a:r>
              <a:rPr lang="en-US" dirty="0" err="1"/>
              <a:t>Israeliani</a:t>
            </a:r>
            <a:r>
              <a:rPr lang="en-US" dirty="0"/>
              <a:t> </a:t>
            </a:r>
            <a:r>
              <a:rPr lang="en-US" dirty="0" err="1"/>
              <a:t>bombardano</a:t>
            </a:r>
            <a:r>
              <a:rPr lang="en-US" dirty="0"/>
              <a:t> Gaza quasi in </a:t>
            </a:r>
            <a:r>
              <a:rPr lang="en-US" dirty="0" err="1"/>
              <a:t>continuazione</a:t>
            </a:r>
            <a:endParaRPr lang="en-US" dirty="0"/>
          </a:p>
        </p:txBody>
      </p:sp>
      <p:sp>
        <p:nvSpPr>
          <p:cNvPr id="2" name="Rettangolo 1">
            <a:extLst>
              <a:ext uri="{FF2B5EF4-FFF2-40B4-BE49-F238E27FC236}">
                <a16:creationId xmlns:a16="http://schemas.microsoft.com/office/drawing/2014/main" id="{932BBDEC-F931-773B-0924-857460FBD29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Dokumente und Einstellungen\Enrico\Eigene Dateien\Enrico\Documenti\AA Enrico nuovo\Palestina\A Foto\Guerra e personaggi\Gaza dic 2008.bmp">
            <a:extLst>
              <a:ext uri="{FF2B5EF4-FFF2-40B4-BE49-F238E27FC236}">
                <a16:creationId xmlns:a16="http://schemas.microsoft.com/office/drawing/2014/main" id="{1226570A-E95C-7316-8411-FEE2DBBE0783}"/>
              </a:ext>
            </a:extLst>
          </p:cNvPr>
          <p:cNvPicPr>
            <a:picLocks noChangeAspect="1" noChangeArrowheads="1"/>
          </p:cNvPicPr>
          <p:nvPr/>
        </p:nvPicPr>
        <p:blipFill>
          <a:blip r:embed="rId3"/>
          <a:srcRect/>
          <a:stretch>
            <a:fillRect/>
          </a:stretch>
        </p:blipFill>
        <p:spPr bwMode="auto">
          <a:xfrm>
            <a:off x="0" y="1547813"/>
            <a:ext cx="2214563" cy="1465262"/>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3" name="Picture 3" descr="C:\Dokumente und Einstellungen\Enrico\Eigene Dateien\Enrico\Documenti\AA Enrico nuovo\Palestina\A Foto\Guerra e personaggi\Gaza dicembre 08.gif">
            <a:extLst>
              <a:ext uri="{FF2B5EF4-FFF2-40B4-BE49-F238E27FC236}">
                <a16:creationId xmlns:a16="http://schemas.microsoft.com/office/drawing/2014/main" id="{F89DB9CF-6D51-B7BE-4037-A8223A929EDA}"/>
              </a:ext>
            </a:extLst>
          </p:cNvPr>
          <p:cNvPicPr>
            <a:picLocks noChangeAspect="1" noChangeArrowheads="1"/>
          </p:cNvPicPr>
          <p:nvPr/>
        </p:nvPicPr>
        <p:blipFill>
          <a:blip r:embed="rId4"/>
          <a:srcRect/>
          <a:stretch>
            <a:fillRect/>
          </a:stretch>
        </p:blipFill>
        <p:spPr bwMode="auto">
          <a:xfrm>
            <a:off x="2266950" y="0"/>
            <a:ext cx="2162175" cy="1455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4" name="Picture 6" descr="C:\Dokumente und Einstellungen\Enrico\Eigene Dateien\Enrico\Documenti\AA Enrico nuovo\Palestina\A Foto\Guerra e personaggi\gaza 2009 7.jpg">
            <a:extLst>
              <a:ext uri="{FF2B5EF4-FFF2-40B4-BE49-F238E27FC236}">
                <a16:creationId xmlns:a16="http://schemas.microsoft.com/office/drawing/2014/main" id="{8102C892-6A1F-9CBB-C99A-1AF2E510C277}"/>
              </a:ext>
            </a:extLst>
          </p:cNvPr>
          <p:cNvPicPr>
            <a:picLocks noChangeAspect="1" noChangeArrowheads="1"/>
          </p:cNvPicPr>
          <p:nvPr/>
        </p:nvPicPr>
        <p:blipFill>
          <a:blip r:embed="rId5"/>
          <a:srcRect/>
          <a:stretch>
            <a:fillRect/>
          </a:stretch>
        </p:blipFill>
        <p:spPr bwMode="auto">
          <a:xfrm>
            <a:off x="0" y="3071813"/>
            <a:ext cx="6845300" cy="378618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5" name="Picture 7" descr="C:\Dokumente und Einstellungen\Enrico\Eigene Dateien\Enrico\Documenti\AA Enrico nuovo\Palestina\A Foto\Guerra e personaggi\Gaza 2009 2.jpg">
            <a:extLst>
              <a:ext uri="{FF2B5EF4-FFF2-40B4-BE49-F238E27FC236}">
                <a16:creationId xmlns:a16="http://schemas.microsoft.com/office/drawing/2014/main" id="{0B3489EE-08E7-F2D2-EA22-C965DE378216}"/>
              </a:ext>
            </a:extLst>
          </p:cNvPr>
          <p:cNvPicPr>
            <a:picLocks noChangeAspect="1" noChangeArrowheads="1"/>
          </p:cNvPicPr>
          <p:nvPr/>
        </p:nvPicPr>
        <p:blipFill>
          <a:blip r:embed="rId6"/>
          <a:srcRect/>
          <a:stretch>
            <a:fillRect/>
          </a:stretch>
        </p:blipFill>
        <p:spPr bwMode="auto">
          <a:xfrm>
            <a:off x="6888163" y="3071813"/>
            <a:ext cx="2255837" cy="1595437"/>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7" name="Picture 9" descr="C:\Dokumente und Einstellungen\Enrico\Eigene Dateien\Enrico\Documenti\AA Enrico nuovo\Palestina\A Foto\Guerra e personaggi\Gaza 2009 8.jpg">
            <a:extLst>
              <a:ext uri="{FF2B5EF4-FFF2-40B4-BE49-F238E27FC236}">
                <a16:creationId xmlns:a16="http://schemas.microsoft.com/office/drawing/2014/main" id="{7465C4AD-29CF-B844-0556-FEB2FD8C5465}"/>
              </a:ext>
            </a:extLst>
          </p:cNvPr>
          <p:cNvPicPr>
            <a:picLocks noChangeAspect="1" noChangeArrowheads="1"/>
          </p:cNvPicPr>
          <p:nvPr/>
        </p:nvPicPr>
        <p:blipFill>
          <a:blip r:embed="rId7"/>
          <a:srcRect/>
          <a:stretch>
            <a:fillRect/>
          </a:stretch>
        </p:blipFill>
        <p:spPr bwMode="auto">
          <a:xfrm>
            <a:off x="6888163" y="5121275"/>
            <a:ext cx="2255837" cy="1736725"/>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8" name="Picture 10" descr="C:\Dokumente und Einstellungen\Enrico\Eigene Dateien\Enrico\Documenti\AA Enrico nuovo\Palestina\A Foto\Guerra e personaggi\Gaza 2009 4.jpg">
            <a:extLst>
              <a:ext uri="{FF2B5EF4-FFF2-40B4-BE49-F238E27FC236}">
                <a16:creationId xmlns:a16="http://schemas.microsoft.com/office/drawing/2014/main" id="{4117D8F6-856A-6757-6139-77485260B9A7}"/>
              </a:ext>
            </a:extLst>
          </p:cNvPr>
          <p:cNvPicPr>
            <a:picLocks noChangeAspect="1" noChangeArrowheads="1"/>
          </p:cNvPicPr>
          <p:nvPr/>
        </p:nvPicPr>
        <p:blipFill>
          <a:blip r:embed="rId8"/>
          <a:srcRect/>
          <a:stretch>
            <a:fillRect/>
          </a:stretch>
        </p:blipFill>
        <p:spPr bwMode="auto">
          <a:xfrm>
            <a:off x="6929438" y="0"/>
            <a:ext cx="2214562" cy="1477963"/>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19" name="Picture 11" descr="C:\Dokumente und Einstellungen\Enrico\Eigene Dateien\Enrico\Documenti\AA Enrico nuovo\Palestina\A Foto\Guerra e personaggi\Gaza 2009 3.jpg">
            <a:extLst>
              <a:ext uri="{FF2B5EF4-FFF2-40B4-BE49-F238E27FC236}">
                <a16:creationId xmlns:a16="http://schemas.microsoft.com/office/drawing/2014/main" id="{87E2F087-7340-96EF-CF0A-0A1FFE508879}"/>
              </a:ext>
            </a:extLst>
          </p:cNvPr>
          <p:cNvPicPr>
            <a:picLocks noChangeAspect="1" noChangeArrowheads="1"/>
          </p:cNvPicPr>
          <p:nvPr/>
        </p:nvPicPr>
        <p:blipFill>
          <a:blip r:embed="rId9"/>
          <a:srcRect/>
          <a:stretch>
            <a:fillRect/>
          </a:stretch>
        </p:blipFill>
        <p:spPr bwMode="auto">
          <a:xfrm>
            <a:off x="0" y="0"/>
            <a:ext cx="2214563" cy="1455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pic>
        <p:nvPicPr>
          <p:cNvPr id="20" name="Picture 2">
            <a:extLst>
              <a:ext uri="{FF2B5EF4-FFF2-40B4-BE49-F238E27FC236}">
                <a16:creationId xmlns:a16="http://schemas.microsoft.com/office/drawing/2014/main" id="{994B51BD-0292-BE8E-FB12-C19512AB6A5C}"/>
              </a:ext>
            </a:extLst>
          </p:cNvPr>
          <p:cNvPicPr>
            <a:picLocks noChangeAspect="1" noChangeArrowheads="1"/>
          </p:cNvPicPr>
          <p:nvPr/>
        </p:nvPicPr>
        <p:blipFill>
          <a:blip r:embed="rId10"/>
          <a:srcRect t="1637"/>
          <a:stretch>
            <a:fillRect/>
          </a:stretch>
        </p:blipFill>
        <p:spPr bwMode="auto">
          <a:xfrm>
            <a:off x="4470400" y="0"/>
            <a:ext cx="2374900" cy="145573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
        <p:nvSpPr>
          <p:cNvPr id="250890" name="TextBox 16">
            <a:extLst>
              <a:ext uri="{FF2B5EF4-FFF2-40B4-BE49-F238E27FC236}">
                <a16:creationId xmlns:a16="http://schemas.microsoft.com/office/drawing/2014/main" id="{1A954157-4659-D0B9-F0CB-4A649BD7134F}"/>
              </a:ext>
            </a:extLst>
          </p:cNvPr>
          <p:cNvSpPr txBox="1">
            <a:spLocks noChangeArrowheads="1"/>
          </p:cNvSpPr>
          <p:nvPr/>
        </p:nvSpPr>
        <p:spPr bwMode="auto">
          <a:xfrm>
            <a:off x="2428875" y="1446213"/>
            <a:ext cx="42862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800" b="1">
                <a:solidFill>
                  <a:srgbClr val="FFFFFF"/>
                </a:solidFill>
              </a:rPr>
              <a:t>Israele bombarda la Striscia di Gaza</a:t>
            </a:r>
          </a:p>
          <a:p>
            <a:pPr eaLnBrk="1" hangingPunct="1">
              <a:spcBef>
                <a:spcPct val="0"/>
              </a:spcBef>
              <a:buFontTx/>
              <a:buNone/>
            </a:pPr>
            <a:r>
              <a:rPr lang="fr-CH" altLang="it-CH" sz="1100" b="1">
                <a:solidFill>
                  <a:srgbClr val="FFFFFF"/>
                </a:solidFill>
              </a:rPr>
              <a:t>(mirando obiettivi civili e utilizzando anche armi proibite)</a:t>
            </a:r>
          </a:p>
          <a:p>
            <a:pPr eaLnBrk="1" hangingPunct="1">
              <a:spcBef>
                <a:spcPct val="0"/>
              </a:spcBef>
              <a:buFontTx/>
              <a:buNone/>
            </a:pPr>
            <a:r>
              <a:rPr lang="fr-CH" altLang="it-CH" sz="1600" b="1">
                <a:solidFill>
                  <a:srgbClr val="FFFFFF"/>
                </a:solidFill>
              </a:rPr>
              <a:t>2009</a:t>
            </a:r>
            <a:r>
              <a:rPr lang="fr-CH" altLang="it-CH" sz="1100" b="1">
                <a:solidFill>
                  <a:srgbClr val="FFFFFF"/>
                </a:solidFill>
              </a:rPr>
              <a:t> : 1500 morti palestinesi (1/3 dei quali bambini), </a:t>
            </a:r>
          </a:p>
          <a:p>
            <a:pPr eaLnBrk="1" hangingPunct="1">
              <a:spcBef>
                <a:spcPct val="0"/>
              </a:spcBef>
              <a:buFontTx/>
              <a:buNone/>
            </a:pPr>
            <a:r>
              <a:rPr lang="fr-CH" altLang="it-CH" sz="1100" b="1">
                <a:solidFill>
                  <a:srgbClr val="FFFFFF"/>
                </a:solidFill>
              </a:rPr>
              <a:t>5000 feriti gravi, danni per 2 miliardi di dollari.</a:t>
            </a:r>
          </a:p>
          <a:p>
            <a:pPr eaLnBrk="1" hangingPunct="1">
              <a:spcBef>
                <a:spcPct val="0"/>
              </a:spcBef>
              <a:buFontTx/>
              <a:buNone/>
            </a:pPr>
            <a:r>
              <a:rPr lang="it-IT" altLang="it-CH" sz="1600" b="1">
                <a:solidFill>
                  <a:srgbClr val="FFFFFF"/>
                </a:solidFill>
              </a:rPr>
              <a:t>2012</a:t>
            </a:r>
            <a:r>
              <a:rPr lang="it-IT" altLang="it-CH" sz="1400" b="1">
                <a:solidFill>
                  <a:srgbClr val="FFFFFF"/>
                </a:solidFill>
              </a:rPr>
              <a:t> </a:t>
            </a:r>
            <a:r>
              <a:rPr lang="it-IT" altLang="it-CH" sz="1100" b="1">
                <a:solidFill>
                  <a:srgbClr val="FFFFFF"/>
                </a:solidFill>
              </a:rPr>
              <a:t>:</a:t>
            </a:r>
            <a:r>
              <a:rPr lang="it-IT" altLang="it-CH" sz="1400" b="1">
                <a:solidFill>
                  <a:srgbClr val="FFFFFF"/>
                </a:solidFill>
              </a:rPr>
              <a:t> </a:t>
            </a:r>
            <a:r>
              <a:rPr lang="it-IT" altLang="it-CH" sz="1100" b="1">
                <a:solidFill>
                  <a:srgbClr val="FFFFFF"/>
                </a:solidFill>
              </a:rPr>
              <a:t>161 morti palestinesi, danni enormi</a:t>
            </a:r>
          </a:p>
          <a:p>
            <a:pPr eaLnBrk="1" hangingPunct="1">
              <a:spcBef>
                <a:spcPct val="0"/>
              </a:spcBef>
              <a:buFontTx/>
              <a:buNone/>
            </a:pPr>
            <a:r>
              <a:rPr lang="it-IT" altLang="it-CH" sz="1600" b="1">
                <a:solidFill>
                  <a:srgbClr val="FFFFFF"/>
                </a:solidFill>
              </a:rPr>
              <a:t>2014</a:t>
            </a:r>
            <a:r>
              <a:rPr lang="it-IT" altLang="it-CH" sz="1100" b="1">
                <a:solidFill>
                  <a:srgbClr val="FFFFFF"/>
                </a:solidFill>
              </a:rPr>
              <a:t> : 2100 morti palestinesi (1/4 dei quali bambini), </a:t>
            </a:r>
          </a:p>
          <a:p>
            <a:pPr eaLnBrk="1" hangingPunct="1">
              <a:spcBef>
                <a:spcPct val="0"/>
              </a:spcBef>
              <a:buFontTx/>
              <a:buNone/>
            </a:pPr>
            <a:r>
              <a:rPr lang="it-CH" altLang="it-CH" sz="1100" b="1">
                <a:solidFill>
                  <a:srgbClr val="FFFFFF"/>
                </a:solidFill>
              </a:rPr>
              <a:t>8000 feriti gravi, danni per 5 miliardi di dollari.</a:t>
            </a:r>
            <a:endParaRPr lang="it-IT" altLang="it-CH" sz="1100" b="1">
              <a:solidFill>
                <a:srgbClr val="FFFFFF"/>
              </a:solidFill>
            </a:endParaRPr>
          </a:p>
        </p:txBody>
      </p:sp>
      <p:sp>
        <p:nvSpPr>
          <p:cNvPr id="250891" name="Slide Number Placeholder 3">
            <a:extLst>
              <a:ext uri="{FF2B5EF4-FFF2-40B4-BE49-F238E27FC236}">
                <a16:creationId xmlns:a16="http://schemas.microsoft.com/office/drawing/2014/main" id="{60786A9E-D803-BA69-2600-DCB6E0307840}"/>
              </a:ext>
            </a:extLst>
          </p:cNvPr>
          <p:cNvSpPr>
            <a:spLocks noGrp="1"/>
          </p:cNvSpPr>
          <p:nvPr>
            <p:ph type="sldNum" sz="quarter" idx="12"/>
          </p:nvPr>
        </p:nvSpPr>
        <p:spPr>
          <a:xfrm>
            <a:off x="8532813" y="4725988"/>
            <a:ext cx="571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0FCF111C-5391-44BE-AA6E-E12F5113178F}" type="slidenum">
              <a:rPr lang="it-IT" altLang="it-CH" sz="1400" b="1" smtClean="0">
                <a:solidFill>
                  <a:srgbClr val="FFFFFF"/>
                </a:solidFill>
              </a:rPr>
              <a:pPr>
                <a:spcBef>
                  <a:spcPct val="0"/>
                </a:spcBef>
                <a:buFontTx/>
                <a:buNone/>
              </a:pPr>
              <a:t>86</a:t>
            </a:fld>
            <a:endParaRPr lang="it-IT" altLang="it-CH" sz="1400" b="1">
              <a:solidFill>
                <a:srgbClr val="FFFFFF"/>
              </a:solidFill>
            </a:endParaRPr>
          </a:p>
        </p:txBody>
      </p:sp>
      <p:sp>
        <p:nvSpPr>
          <p:cNvPr id="2" name="Rettangolo 1">
            <a:extLst>
              <a:ext uri="{FF2B5EF4-FFF2-40B4-BE49-F238E27FC236}">
                <a16:creationId xmlns:a16="http://schemas.microsoft.com/office/drawing/2014/main" id="{EE9709F5-0476-AFDA-0AC7-4C62A61A5F8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 name="Picture 29" descr="C:\Dokumente und Einstellungen\Enrico\Eigene Dateien\Enrico\Documenti\AA Enrico nuovo\Palestina\A Foto\Guerra e personaggi\Gaza 2009 19">
            <a:extLst>
              <a:ext uri="{FF2B5EF4-FFF2-40B4-BE49-F238E27FC236}">
                <a16:creationId xmlns:a16="http://schemas.microsoft.com/office/drawing/2014/main" id="{AFE4F55E-2A0A-B420-EB69-2DCE4C8BF4E9}"/>
              </a:ext>
            </a:extLst>
          </p:cNvPr>
          <p:cNvPicPr>
            <a:picLocks noChangeAspect="1" noChangeArrowheads="1"/>
          </p:cNvPicPr>
          <p:nvPr/>
        </p:nvPicPr>
        <p:blipFill>
          <a:blip r:embed="rId11"/>
          <a:srcRect/>
          <a:stretch>
            <a:fillRect/>
          </a:stretch>
        </p:blipFill>
        <p:spPr bwMode="auto">
          <a:xfrm>
            <a:off x="6888163" y="1577975"/>
            <a:ext cx="2255837" cy="1411288"/>
          </a:xfrm>
          <a:prstGeom prst="rect">
            <a:avLst/>
          </a:prstGeom>
          <a:ln w="12700">
            <a:solidFill>
              <a:schemeClr val="tx1"/>
            </a:solidFill>
            <a:miter lim="800000"/>
            <a:headEnd/>
            <a:tailEnd/>
          </a:ln>
          <a:effectLst>
            <a:outerShdw blurRad="292100" dist="139700" dir="2700000" algn="tl" rotWithShape="0">
              <a:srgbClr val="333333">
                <a:alpha val="65000"/>
              </a:srgbClr>
            </a:outerShdw>
          </a:effec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4" name="Picture 2" descr="C:\Users\Enrico\Desktop\Gaza 2014 store jpeg.jpg">
            <a:extLst>
              <a:ext uri="{FF2B5EF4-FFF2-40B4-BE49-F238E27FC236}">
                <a16:creationId xmlns:a16="http://schemas.microsoft.com/office/drawing/2014/main" id="{A6223D81-0AB2-0192-455C-00CA6394E8C5}"/>
              </a:ext>
            </a:extLst>
          </p:cNvPr>
          <p:cNvPicPr>
            <a:picLocks noChangeAspect="1" noChangeArrowheads="1"/>
          </p:cNvPicPr>
          <p:nvPr/>
        </p:nvPicPr>
        <p:blipFill>
          <a:blip r:embed="rId2"/>
          <a:srcRect/>
          <a:stretch>
            <a:fillRect/>
          </a:stretch>
        </p:blipFill>
        <p:spPr bwMode="auto">
          <a:xfrm>
            <a:off x="620713" y="379413"/>
            <a:ext cx="7900987" cy="53276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2931" name="Segnaposto numero diapositiva 1">
            <a:extLst>
              <a:ext uri="{FF2B5EF4-FFF2-40B4-BE49-F238E27FC236}">
                <a16:creationId xmlns:a16="http://schemas.microsoft.com/office/drawing/2014/main" id="{87BEE789-A095-1F2D-00F6-E61DB14C93F3}"/>
              </a:ext>
            </a:extLst>
          </p:cNvPr>
          <p:cNvSpPr>
            <a:spLocks noGrp="1" noChangeArrowheads="1"/>
          </p:cNvSpPr>
          <p:nvPr>
            <p:ph type="sldNum" sz="quarter" idx="12"/>
          </p:nvPr>
        </p:nvSpPr>
        <p:spPr>
          <a:xfrm>
            <a:off x="7312025" y="5922963"/>
            <a:ext cx="693738"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A7752FB8-B13B-45BD-8DB8-AA218DDDE459}" type="slidenum">
              <a:rPr lang="fr-FR" altLang="en-US" sz="1200" b="1" smtClean="0"/>
              <a:pPr>
                <a:spcBef>
                  <a:spcPct val="0"/>
                </a:spcBef>
                <a:buFontTx/>
                <a:buNone/>
              </a:pPr>
              <a:t>87</a:t>
            </a:fld>
            <a:endParaRPr lang="fr-FR" altLang="en-US" sz="1200" b="1"/>
          </a:p>
        </p:txBody>
      </p:sp>
      <p:sp>
        <p:nvSpPr>
          <p:cNvPr id="4" name="Rettangolo 3">
            <a:extLst>
              <a:ext uri="{FF2B5EF4-FFF2-40B4-BE49-F238E27FC236}">
                <a16:creationId xmlns:a16="http://schemas.microsoft.com/office/drawing/2014/main" id="{A6C0AFE4-37E6-C8A2-B17B-6EC97E866A7E}"/>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8C176B06-59B2-F6A7-D332-74BBB707F4BE}"/>
              </a:ext>
            </a:extLst>
          </p:cNvPr>
          <p:cNvSpPr txBox="1"/>
          <p:nvPr/>
        </p:nvSpPr>
        <p:spPr>
          <a:xfrm>
            <a:off x="2947988" y="5905500"/>
            <a:ext cx="3671887"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err="1"/>
              <a:t>Gli</a:t>
            </a:r>
            <a:r>
              <a:rPr lang="en-US" dirty="0"/>
              <a:t> </a:t>
            </a:r>
            <a:r>
              <a:rPr lang="en-US" dirty="0" err="1"/>
              <a:t>Israeliani</a:t>
            </a:r>
            <a:r>
              <a:rPr lang="en-US" dirty="0"/>
              <a:t> </a:t>
            </a:r>
            <a:r>
              <a:rPr lang="en-US" dirty="0" err="1"/>
              <a:t>bombardano</a:t>
            </a:r>
            <a:r>
              <a:rPr lang="en-US" dirty="0"/>
              <a:t> Gaza</a:t>
            </a:r>
          </a:p>
        </p:txBody>
      </p:sp>
      <p:sp>
        <p:nvSpPr>
          <p:cNvPr id="2" name="Rettangolo 1">
            <a:extLst>
              <a:ext uri="{FF2B5EF4-FFF2-40B4-BE49-F238E27FC236}">
                <a16:creationId xmlns:a16="http://schemas.microsoft.com/office/drawing/2014/main" id="{2268D619-2404-BD71-CE98-8E31E9FECC5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2935" name="CasellaDiTesto 2">
            <a:extLst>
              <a:ext uri="{FF2B5EF4-FFF2-40B4-BE49-F238E27FC236}">
                <a16:creationId xmlns:a16="http://schemas.microsoft.com/office/drawing/2014/main" id="{5E9EC584-0F46-4413-7688-CE0A40FC0CEF}"/>
              </a:ext>
            </a:extLst>
          </p:cNvPr>
          <p:cNvSpPr txBox="1">
            <a:spLocks noChangeArrowheads="1"/>
          </p:cNvSpPr>
          <p:nvPr/>
        </p:nvSpPr>
        <p:spPr bwMode="auto">
          <a:xfrm>
            <a:off x="3640138" y="6219825"/>
            <a:ext cx="2420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a:t>Era un centro commerciale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2">
            <a:extLst>
              <a:ext uri="{FF2B5EF4-FFF2-40B4-BE49-F238E27FC236}">
                <a16:creationId xmlns:a16="http://schemas.microsoft.com/office/drawing/2014/main" id="{F579640F-6F40-1088-22E6-953D813A42BE}"/>
              </a:ext>
            </a:extLst>
          </p:cNvPr>
          <p:cNvPicPr>
            <a:picLocks noChangeAspect="1" noChangeArrowheads="1"/>
          </p:cNvPicPr>
          <p:nvPr/>
        </p:nvPicPr>
        <p:blipFill rotWithShape="1">
          <a:blip r:embed="rId2"/>
          <a:srcRect b="9526"/>
          <a:stretch/>
        </p:blipFill>
        <p:spPr bwMode="auto">
          <a:xfrm>
            <a:off x="752475" y="554038"/>
            <a:ext cx="7639050" cy="5065712"/>
          </a:xfrm>
          <a:prstGeom prst="rect">
            <a:avLst/>
          </a:prstGeom>
          <a:ln w="38100">
            <a:solidFill>
              <a:schemeClr val="tx1"/>
            </a:solidFill>
          </a:ln>
          <a:effectLst>
            <a:outerShdw blurRad="292100" dist="139700" dir="2700000" algn="tl" rotWithShape="0">
              <a:srgbClr val="333333">
                <a:alpha val="65000"/>
              </a:srgbClr>
            </a:outerShdw>
          </a:effectLst>
        </p:spPr>
      </p:pic>
      <p:sp>
        <p:nvSpPr>
          <p:cNvPr id="253955" name="Segnaposto numero diapositiva 1">
            <a:extLst>
              <a:ext uri="{FF2B5EF4-FFF2-40B4-BE49-F238E27FC236}">
                <a16:creationId xmlns:a16="http://schemas.microsoft.com/office/drawing/2014/main" id="{3DD65664-3694-8C5D-8991-0E5FADD64E84}"/>
              </a:ext>
            </a:extLst>
          </p:cNvPr>
          <p:cNvSpPr>
            <a:spLocks noGrp="1" noChangeArrowheads="1"/>
          </p:cNvSpPr>
          <p:nvPr>
            <p:ph type="sldNum" sz="quarter" idx="12"/>
          </p:nvPr>
        </p:nvSpPr>
        <p:spPr>
          <a:xfrm>
            <a:off x="7494588" y="5865813"/>
            <a:ext cx="73025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AE5450B-C281-4585-9D6E-684F17794A66}" type="slidenum">
              <a:rPr lang="fr-FR" altLang="en-US" sz="1200" b="1" smtClean="0"/>
              <a:pPr>
                <a:spcBef>
                  <a:spcPct val="0"/>
                </a:spcBef>
                <a:buFontTx/>
                <a:buNone/>
              </a:pPr>
              <a:t>88</a:t>
            </a:fld>
            <a:endParaRPr lang="fr-FR" altLang="en-US" sz="1200" b="1"/>
          </a:p>
        </p:txBody>
      </p:sp>
      <p:sp>
        <p:nvSpPr>
          <p:cNvPr id="4" name="Rettangolo 3">
            <a:extLst>
              <a:ext uri="{FF2B5EF4-FFF2-40B4-BE49-F238E27FC236}">
                <a16:creationId xmlns:a16="http://schemas.microsoft.com/office/drawing/2014/main" id="{ABA41D96-4EEE-AB37-A59D-B5FBC89726F5}"/>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CasellaDiTesto 4">
            <a:extLst>
              <a:ext uri="{FF2B5EF4-FFF2-40B4-BE49-F238E27FC236}">
                <a16:creationId xmlns:a16="http://schemas.microsoft.com/office/drawing/2014/main" id="{2B5D5094-C1E2-ED89-8913-A889D1EABBB4}"/>
              </a:ext>
            </a:extLst>
          </p:cNvPr>
          <p:cNvSpPr txBox="1"/>
          <p:nvPr/>
        </p:nvSpPr>
        <p:spPr>
          <a:xfrm>
            <a:off x="2901950" y="5811838"/>
            <a:ext cx="3673475"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err="1"/>
              <a:t>Gli</a:t>
            </a:r>
            <a:r>
              <a:rPr lang="en-US" dirty="0"/>
              <a:t> </a:t>
            </a:r>
            <a:r>
              <a:rPr lang="en-US" dirty="0" err="1"/>
              <a:t>Israeliani</a:t>
            </a:r>
            <a:r>
              <a:rPr lang="en-US" dirty="0"/>
              <a:t> </a:t>
            </a:r>
            <a:r>
              <a:rPr lang="en-US" dirty="0" err="1"/>
              <a:t>bombardano</a:t>
            </a:r>
            <a:r>
              <a:rPr lang="en-US" dirty="0"/>
              <a:t> Gaza</a:t>
            </a:r>
          </a:p>
        </p:txBody>
      </p:sp>
      <p:sp>
        <p:nvSpPr>
          <p:cNvPr id="2" name="Rettangolo 1">
            <a:extLst>
              <a:ext uri="{FF2B5EF4-FFF2-40B4-BE49-F238E27FC236}">
                <a16:creationId xmlns:a16="http://schemas.microsoft.com/office/drawing/2014/main" id="{10944BB5-B0D5-5642-3422-7B2F4CBA94E7}"/>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egnaposto numero diapositiva 1">
            <a:extLst>
              <a:ext uri="{FF2B5EF4-FFF2-40B4-BE49-F238E27FC236}">
                <a16:creationId xmlns:a16="http://schemas.microsoft.com/office/drawing/2014/main" id="{86AE99FE-AA7B-0ACC-B6CA-84432259B617}"/>
              </a:ext>
            </a:extLst>
          </p:cNvPr>
          <p:cNvSpPr>
            <a:spLocks noGrp="1" noChangeArrowheads="1"/>
          </p:cNvSpPr>
          <p:nvPr>
            <p:ph type="sldNum" sz="quarter" idx="12"/>
          </p:nvPr>
        </p:nvSpPr>
        <p:spPr>
          <a:xfrm>
            <a:off x="7172325" y="5978525"/>
            <a:ext cx="693738"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8CC46536-C24B-4E3C-96C6-54909F86AB07}" type="slidenum">
              <a:rPr lang="fr-FR" altLang="en-US" sz="1200" b="1" smtClean="0"/>
              <a:pPr>
                <a:spcBef>
                  <a:spcPct val="0"/>
                </a:spcBef>
                <a:buFontTx/>
                <a:buNone/>
              </a:pPr>
              <a:t>89</a:t>
            </a:fld>
            <a:endParaRPr lang="fr-FR" altLang="en-US" sz="1200" b="1"/>
          </a:p>
        </p:txBody>
      </p:sp>
      <p:pic>
        <p:nvPicPr>
          <p:cNvPr id="201731" name="Immagine 4">
            <a:extLst>
              <a:ext uri="{FF2B5EF4-FFF2-40B4-BE49-F238E27FC236}">
                <a16:creationId xmlns:a16="http://schemas.microsoft.com/office/drawing/2014/main" id="{23A680BE-F475-ABC4-0670-B840AC19C95D}"/>
              </a:ext>
            </a:extLst>
          </p:cNvPr>
          <p:cNvPicPr>
            <a:picLocks noChangeAspect="1"/>
          </p:cNvPicPr>
          <p:nvPr/>
        </p:nvPicPr>
        <p:blipFill rotWithShape="1">
          <a:blip r:embed="rId2"/>
          <a:srcRect b="4760"/>
          <a:stretch/>
        </p:blipFill>
        <p:spPr bwMode="auto">
          <a:xfrm>
            <a:off x="741363" y="368300"/>
            <a:ext cx="7661275" cy="5473700"/>
          </a:xfrm>
          <a:prstGeom prst="rect">
            <a:avLst/>
          </a:prstGeom>
          <a:ln w="38100">
            <a:solidFill>
              <a:schemeClr val="tx1"/>
            </a:solidFill>
          </a:ln>
          <a:effectLst>
            <a:outerShdw blurRad="292100" dist="139700" dir="2700000" algn="tl" rotWithShape="0">
              <a:srgbClr val="333333">
                <a:alpha val="65000"/>
              </a:srgbClr>
            </a:outerShdw>
          </a:effectLst>
        </p:spPr>
      </p:pic>
      <p:sp>
        <p:nvSpPr>
          <p:cNvPr id="4" name="Rettangolo 3">
            <a:extLst>
              <a:ext uri="{FF2B5EF4-FFF2-40B4-BE49-F238E27FC236}">
                <a16:creationId xmlns:a16="http://schemas.microsoft.com/office/drawing/2014/main" id="{B828D169-43A8-8654-64E4-3ADC24801AD6}"/>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F7AB9048-FE97-A0B4-D0C2-4AE5D9B85B7F}"/>
              </a:ext>
            </a:extLst>
          </p:cNvPr>
          <p:cNvSpPr txBox="1"/>
          <p:nvPr/>
        </p:nvSpPr>
        <p:spPr>
          <a:xfrm>
            <a:off x="2916238" y="6005513"/>
            <a:ext cx="3671887" cy="338137"/>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err="1"/>
              <a:t>Gli</a:t>
            </a:r>
            <a:r>
              <a:rPr lang="en-US" dirty="0"/>
              <a:t> </a:t>
            </a:r>
            <a:r>
              <a:rPr lang="en-US" dirty="0" err="1"/>
              <a:t>Israeliani</a:t>
            </a:r>
            <a:r>
              <a:rPr lang="en-US" dirty="0"/>
              <a:t> </a:t>
            </a:r>
            <a:r>
              <a:rPr lang="en-US" dirty="0" err="1"/>
              <a:t>bombardano</a:t>
            </a:r>
            <a:r>
              <a:rPr lang="en-US" dirty="0"/>
              <a:t> Gaza</a:t>
            </a:r>
          </a:p>
        </p:txBody>
      </p:sp>
      <p:sp>
        <p:nvSpPr>
          <p:cNvPr id="3" name="Rettangolo 2">
            <a:extLst>
              <a:ext uri="{FF2B5EF4-FFF2-40B4-BE49-F238E27FC236}">
                <a16:creationId xmlns:a16="http://schemas.microsoft.com/office/drawing/2014/main" id="{F73BC415-CB10-9602-5CBB-56C21EA3A064}"/>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numero diapositiva 1">
            <a:extLst>
              <a:ext uri="{FF2B5EF4-FFF2-40B4-BE49-F238E27FC236}">
                <a16:creationId xmlns:a16="http://schemas.microsoft.com/office/drawing/2014/main" id="{1780E321-FF07-A25F-B30B-5FBA4C7661D5}"/>
              </a:ext>
            </a:extLst>
          </p:cNvPr>
          <p:cNvSpPr>
            <a:spLocks noGrp="1" noChangeArrowheads="1"/>
          </p:cNvSpPr>
          <p:nvPr>
            <p:ph type="sldNum" sz="quarter" idx="12"/>
          </p:nvPr>
        </p:nvSpPr>
        <p:spPr>
          <a:xfrm>
            <a:off x="7494588" y="5722938"/>
            <a:ext cx="65881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1509557-8DD8-4BC6-8133-231F233E84E5}" type="slidenum">
              <a:rPr lang="it-IT" altLang="en-US" sz="1400" b="1" smtClean="0">
                <a:solidFill>
                  <a:srgbClr val="FFFFFF"/>
                </a:solidFill>
              </a:rPr>
              <a:pPr>
                <a:spcBef>
                  <a:spcPct val="0"/>
                </a:spcBef>
                <a:buFontTx/>
                <a:buNone/>
              </a:pPr>
              <a:t>9</a:t>
            </a:fld>
            <a:endParaRPr lang="it-IT" altLang="en-US" sz="1400" b="1">
              <a:solidFill>
                <a:srgbClr val="FFFFFF"/>
              </a:solidFill>
            </a:endParaRPr>
          </a:p>
        </p:txBody>
      </p:sp>
      <p:pic>
        <p:nvPicPr>
          <p:cNvPr id="101379" name="Immagine 2">
            <a:extLst>
              <a:ext uri="{FF2B5EF4-FFF2-40B4-BE49-F238E27FC236}">
                <a16:creationId xmlns:a16="http://schemas.microsoft.com/office/drawing/2014/main" id="{31AFC4A9-0A6E-3230-7F4D-7C100383B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 y="404813"/>
            <a:ext cx="8280400" cy="5040312"/>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5332" name="CasellaDiTesto 3">
            <a:extLst>
              <a:ext uri="{FF2B5EF4-FFF2-40B4-BE49-F238E27FC236}">
                <a16:creationId xmlns:a16="http://schemas.microsoft.com/office/drawing/2014/main" id="{C133108D-9204-B110-D549-A829DBB7C8DE}"/>
              </a:ext>
            </a:extLst>
          </p:cNvPr>
          <p:cNvSpPr txBox="1">
            <a:spLocks noChangeArrowheads="1"/>
          </p:cNvSpPr>
          <p:nvPr/>
        </p:nvSpPr>
        <p:spPr bwMode="auto">
          <a:xfrm>
            <a:off x="2590800" y="5614988"/>
            <a:ext cx="4392613" cy="584200"/>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it-IT" altLang="en-US" dirty="0"/>
              <a:t>La valle del Giordano. </a:t>
            </a:r>
          </a:p>
          <a:p>
            <a:pPr>
              <a:defRPr/>
            </a:pPr>
            <a:r>
              <a:rPr lang="it-IT" altLang="en-US" dirty="0"/>
              <a:t>Sullo sfondo l’altopiano della Giordania.</a:t>
            </a:r>
            <a:endParaRPr lang="en-US" altLang="en-US" dirty="0"/>
          </a:p>
        </p:txBody>
      </p:sp>
      <p:sp>
        <p:nvSpPr>
          <p:cNvPr id="101381" name="CasellaDiTesto 1">
            <a:extLst>
              <a:ext uri="{FF2B5EF4-FFF2-40B4-BE49-F238E27FC236}">
                <a16:creationId xmlns:a16="http://schemas.microsoft.com/office/drawing/2014/main" id="{861DE50C-F95E-CEC2-0CC1-55D877297E2E}"/>
              </a:ext>
            </a:extLst>
          </p:cNvPr>
          <p:cNvSpPr txBox="1">
            <a:spLocks noChangeArrowheads="1"/>
          </p:cNvSpPr>
          <p:nvPr/>
        </p:nvSpPr>
        <p:spPr bwMode="auto">
          <a:xfrm>
            <a:off x="2770188" y="6199188"/>
            <a:ext cx="40322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CH" altLang="en-US" sz="1200"/>
              <a:t>Le macchie bianche sono le serre delle colonie israeliane</a:t>
            </a:r>
          </a:p>
        </p:txBody>
      </p:sp>
      <p:sp>
        <p:nvSpPr>
          <p:cNvPr id="101382" name="Rettangolo 5">
            <a:extLst>
              <a:ext uri="{FF2B5EF4-FFF2-40B4-BE49-F238E27FC236}">
                <a16:creationId xmlns:a16="http://schemas.microsoft.com/office/drawing/2014/main" id="{2495703B-3830-40D6-86A0-D5530C7B5D62}"/>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5A99095A-F014-9905-6A2D-2BB93D0045B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Picture 2">
            <a:extLst>
              <a:ext uri="{FF2B5EF4-FFF2-40B4-BE49-F238E27FC236}">
                <a16:creationId xmlns:a16="http://schemas.microsoft.com/office/drawing/2014/main" id="{1745E0EA-05A6-48F6-3C5F-3FF4AB314FC3}"/>
              </a:ext>
            </a:extLst>
          </p:cNvPr>
          <p:cNvPicPr>
            <a:picLocks noChangeAspect="1" noChangeArrowheads="1"/>
          </p:cNvPicPr>
          <p:nvPr/>
        </p:nvPicPr>
        <p:blipFill>
          <a:blip r:embed="rId2"/>
          <a:srcRect/>
          <a:stretch>
            <a:fillRect/>
          </a:stretch>
        </p:blipFill>
        <p:spPr bwMode="auto">
          <a:xfrm>
            <a:off x="355600" y="941388"/>
            <a:ext cx="8432800" cy="4362450"/>
          </a:xfrm>
          <a:prstGeom prst="rect">
            <a:avLst/>
          </a:prstGeom>
          <a:ln w="38100">
            <a:solidFill>
              <a:schemeClr val="tx1"/>
            </a:solidFill>
            <a:miter lim="800000"/>
            <a:headEnd/>
            <a:tailEnd/>
          </a:ln>
          <a:effectLst>
            <a:outerShdw blurRad="292100" dist="139700" dir="2700000" algn="tl" rotWithShape="0">
              <a:srgbClr val="333333">
                <a:alpha val="65000"/>
              </a:srgbClr>
            </a:outerShdw>
          </a:effectLst>
        </p:spPr>
      </p:pic>
      <p:sp>
        <p:nvSpPr>
          <p:cNvPr id="256003" name="Segnaposto numero diapositiva 1">
            <a:extLst>
              <a:ext uri="{FF2B5EF4-FFF2-40B4-BE49-F238E27FC236}">
                <a16:creationId xmlns:a16="http://schemas.microsoft.com/office/drawing/2014/main" id="{DCE2DC79-E3B8-3BEA-D1D1-A6F05CD54E6C}"/>
              </a:ext>
            </a:extLst>
          </p:cNvPr>
          <p:cNvSpPr>
            <a:spLocks noGrp="1" noChangeArrowheads="1"/>
          </p:cNvSpPr>
          <p:nvPr>
            <p:ph type="sldNum" sz="quarter" idx="12"/>
          </p:nvPr>
        </p:nvSpPr>
        <p:spPr>
          <a:xfrm>
            <a:off x="6948488" y="5637213"/>
            <a:ext cx="809625"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58360065-D5D5-4A5D-9F11-7F020236FDB6}" type="slidenum">
              <a:rPr lang="fr-FR" altLang="en-US" sz="1200" smtClean="0"/>
              <a:pPr>
                <a:spcBef>
                  <a:spcPct val="0"/>
                </a:spcBef>
                <a:buFontTx/>
                <a:buNone/>
              </a:pPr>
              <a:t>90</a:t>
            </a:fld>
            <a:endParaRPr lang="fr-FR" altLang="en-US" sz="1200"/>
          </a:p>
        </p:txBody>
      </p:sp>
      <p:sp>
        <p:nvSpPr>
          <p:cNvPr id="4" name="Rettangolo 3">
            <a:extLst>
              <a:ext uri="{FF2B5EF4-FFF2-40B4-BE49-F238E27FC236}">
                <a16:creationId xmlns:a16="http://schemas.microsoft.com/office/drawing/2014/main" id="{F9698B99-B2E5-60A8-5507-9E24CC29ECF5}"/>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BF6ED775-B174-8531-9498-03395B29BDAF}"/>
              </a:ext>
            </a:extLst>
          </p:cNvPr>
          <p:cNvSpPr txBox="1"/>
          <p:nvPr/>
        </p:nvSpPr>
        <p:spPr>
          <a:xfrm>
            <a:off x="2509838" y="5576888"/>
            <a:ext cx="4103687" cy="339725"/>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2014 - Dopo un </a:t>
            </a:r>
            <a:r>
              <a:rPr lang="en-US" dirty="0" err="1"/>
              <a:t>bombardamento</a:t>
            </a:r>
            <a:r>
              <a:rPr lang="en-US" dirty="0"/>
              <a:t> a Gaza</a:t>
            </a:r>
          </a:p>
        </p:txBody>
      </p:sp>
      <p:sp>
        <p:nvSpPr>
          <p:cNvPr id="3" name="Rettangolo 2">
            <a:extLst>
              <a:ext uri="{FF2B5EF4-FFF2-40B4-BE49-F238E27FC236}">
                <a16:creationId xmlns:a16="http://schemas.microsoft.com/office/drawing/2014/main" id="{005A16DE-02FA-5397-AF24-B1DDB2A68E36}"/>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Picture 3">
            <a:extLst>
              <a:ext uri="{FF2B5EF4-FFF2-40B4-BE49-F238E27FC236}">
                <a16:creationId xmlns:a16="http://schemas.microsoft.com/office/drawing/2014/main" id="{6432DCBD-1978-F5A5-4080-635164657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7027" name="Segnaposto numero diapositiva 1">
            <a:extLst>
              <a:ext uri="{FF2B5EF4-FFF2-40B4-BE49-F238E27FC236}">
                <a16:creationId xmlns:a16="http://schemas.microsoft.com/office/drawing/2014/main" id="{368CD886-36B9-4B56-948A-853365F6076A}"/>
              </a:ext>
            </a:extLst>
          </p:cNvPr>
          <p:cNvSpPr>
            <a:spLocks noGrp="1" noChangeArrowheads="1"/>
          </p:cNvSpPr>
          <p:nvPr>
            <p:ph type="sldNum" sz="quarter" idx="12"/>
          </p:nvPr>
        </p:nvSpPr>
        <p:spPr>
          <a:xfrm>
            <a:off x="8316913" y="5167313"/>
            <a:ext cx="658812"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D09B60D1-C5AB-49C5-825B-AB648CE50975}" type="slidenum">
              <a:rPr lang="fr-FR" altLang="en-US" sz="1200" b="1" smtClean="0"/>
              <a:pPr>
                <a:spcBef>
                  <a:spcPct val="0"/>
                </a:spcBef>
                <a:buFontTx/>
                <a:buNone/>
              </a:pPr>
              <a:t>91</a:t>
            </a:fld>
            <a:endParaRPr lang="fr-FR" altLang="en-US" sz="1200" b="1"/>
          </a:p>
        </p:txBody>
      </p:sp>
      <p:sp>
        <p:nvSpPr>
          <p:cNvPr id="6" name="Rettangolo 5">
            <a:extLst>
              <a:ext uri="{FF2B5EF4-FFF2-40B4-BE49-F238E27FC236}">
                <a16:creationId xmlns:a16="http://schemas.microsoft.com/office/drawing/2014/main" id="{1AF2C9D5-4202-2B63-90F8-A1830CE5BADC}"/>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9393AABC-7506-93AC-9353-011210310307}"/>
              </a:ext>
            </a:extLst>
          </p:cNvPr>
          <p:cNvSpPr txBox="1"/>
          <p:nvPr/>
        </p:nvSpPr>
        <p:spPr>
          <a:xfrm>
            <a:off x="606425" y="5892800"/>
            <a:ext cx="7931150"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A Gaza, dopo </a:t>
            </a:r>
            <a:r>
              <a:rPr lang="en-US" b="1" dirty="0" err="1">
                <a:solidFill>
                  <a:schemeClr val="accent4">
                    <a:lumMod val="10000"/>
                  </a:schemeClr>
                </a:solidFill>
              </a:rPr>
              <a:t>i</a:t>
            </a:r>
            <a:r>
              <a:rPr lang="en-US" b="1" dirty="0">
                <a:solidFill>
                  <a:schemeClr val="accent4">
                    <a:lumMod val="10000"/>
                  </a:schemeClr>
                </a:solidFill>
              </a:rPr>
              <a:t> </a:t>
            </a:r>
            <a:r>
              <a:rPr lang="en-US" b="1" dirty="0" err="1">
                <a:solidFill>
                  <a:schemeClr val="accent4">
                    <a:lumMod val="10000"/>
                  </a:schemeClr>
                </a:solidFill>
              </a:rPr>
              <a:t>bombardamenti</a:t>
            </a:r>
            <a:r>
              <a:rPr lang="en-US" b="1" dirty="0">
                <a:solidFill>
                  <a:schemeClr val="accent4">
                    <a:lumMod val="10000"/>
                  </a:schemeClr>
                </a:solidFill>
              </a:rPr>
              <a:t> </a:t>
            </a:r>
            <a:r>
              <a:rPr lang="en-US" b="1" dirty="0" err="1">
                <a:solidFill>
                  <a:schemeClr val="accent4">
                    <a:lumMod val="10000"/>
                  </a:schemeClr>
                </a:solidFill>
              </a:rPr>
              <a:t>israeliani</a:t>
            </a:r>
            <a:r>
              <a:rPr lang="en-US" b="1" dirty="0">
                <a:solidFill>
                  <a:schemeClr val="accent4">
                    <a:lumMod val="10000"/>
                  </a:schemeClr>
                </a:solidFill>
              </a:rPr>
              <a:t>, </a:t>
            </a:r>
            <a:r>
              <a:rPr lang="en-US" b="1" dirty="0" err="1">
                <a:solidFill>
                  <a:schemeClr val="accent4">
                    <a:lumMod val="10000"/>
                  </a:schemeClr>
                </a:solidFill>
              </a:rPr>
              <a:t>molti</a:t>
            </a:r>
            <a:r>
              <a:rPr lang="en-US" b="1" dirty="0">
                <a:solidFill>
                  <a:schemeClr val="accent4">
                    <a:lumMod val="10000"/>
                  </a:schemeClr>
                </a:solidFill>
              </a:rPr>
              <a:t> Palestinesi </a:t>
            </a:r>
            <a:r>
              <a:rPr lang="en-US" b="1" dirty="0" err="1">
                <a:solidFill>
                  <a:schemeClr val="accent4">
                    <a:lumMod val="10000"/>
                  </a:schemeClr>
                </a:solidFill>
              </a:rPr>
              <a:t>vivono</a:t>
            </a:r>
            <a:r>
              <a:rPr lang="en-US" b="1" dirty="0">
                <a:solidFill>
                  <a:schemeClr val="accent4">
                    <a:lumMod val="10000"/>
                  </a:schemeClr>
                </a:solidFill>
              </a:rPr>
              <a:t> </a:t>
            </a:r>
            <a:r>
              <a:rPr lang="en-US" b="1" dirty="0" err="1">
                <a:solidFill>
                  <a:schemeClr val="accent4">
                    <a:lumMod val="10000"/>
                  </a:schemeClr>
                </a:solidFill>
              </a:rPr>
              <a:t>così</a:t>
            </a:r>
            <a:r>
              <a:rPr lang="en-US" b="1" dirty="0">
                <a:solidFill>
                  <a:schemeClr val="accent4">
                    <a:lumMod val="10000"/>
                  </a:schemeClr>
                </a:solidFill>
              </a:rPr>
              <a:t>.</a:t>
            </a:r>
          </a:p>
        </p:txBody>
      </p:sp>
      <p:pic>
        <p:nvPicPr>
          <p:cNvPr id="257030" name="Picture 35">
            <a:extLst>
              <a:ext uri="{FF2B5EF4-FFF2-40B4-BE49-F238E27FC236}">
                <a16:creationId xmlns:a16="http://schemas.microsoft.com/office/drawing/2014/main" id="{63FADA4D-3328-CF3D-0664-B5865A6AE1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31" name="Immagine 2">
            <a:extLst>
              <a:ext uri="{FF2B5EF4-FFF2-40B4-BE49-F238E27FC236}">
                <a16:creationId xmlns:a16="http://schemas.microsoft.com/office/drawing/2014/main" id="{97C29379-665E-051B-F930-93DD28F830F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7032" name="Picture 2">
            <a:extLst>
              <a:ext uri="{FF2B5EF4-FFF2-40B4-BE49-F238E27FC236}">
                <a16:creationId xmlns:a16="http://schemas.microsoft.com/office/drawing/2014/main" id="{E75A9D6C-8064-4E36-051C-A367AF0C3B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93ABC244-E985-E663-D303-DE70CD5BE2D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egnaposto numero diapositiva 1">
            <a:extLst>
              <a:ext uri="{FF2B5EF4-FFF2-40B4-BE49-F238E27FC236}">
                <a16:creationId xmlns:a16="http://schemas.microsoft.com/office/drawing/2014/main" id="{EEBC67C4-5FC0-7511-0838-677C5D27E0B7}"/>
              </a:ext>
            </a:extLst>
          </p:cNvPr>
          <p:cNvSpPr>
            <a:spLocks noGrp="1" noChangeArrowheads="1"/>
          </p:cNvSpPr>
          <p:nvPr>
            <p:ph type="sldNum" sz="quarter" idx="12"/>
          </p:nvPr>
        </p:nvSpPr>
        <p:spPr>
          <a:xfrm>
            <a:off x="8137525" y="6265863"/>
            <a:ext cx="619125"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C4CC314-5841-49CC-A4E5-DB499C18F362}" type="slidenum">
              <a:rPr lang="fr-FR" altLang="en-US" sz="1200" b="1" smtClean="0"/>
              <a:pPr>
                <a:spcBef>
                  <a:spcPct val="0"/>
                </a:spcBef>
                <a:buFontTx/>
                <a:buNone/>
              </a:pPr>
              <a:t>92</a:t>
            </a:fld>
            <a:endParaRPr lang="fr-FR" altLang="en-US" sz="1200" b="1"/>
          </a:p>
        </p:txBody>
      </p:sp>
      <p:pic>
        <p:nvPicPr>
          <p:cNvPr id="258051" name="Immagine 7">
            <a:extLst>
              <a:ext uri="{FF2B5EF4-FFF2-40B4-BE49-F238E27FC236}">
                <a16:creationId xmlns:a16="http://schemas.microsoft.com/office/drawing/2014/main" id="{E898CA93-FAFF-3903-4AB0-064712A28C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358775"/>
            <a:ext cx="38925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80D43D01-C185-4888-76FE-A7195500F204}"/>
              </a:ext>
            </a:extLst>
          </p:cNvPr>
          <p:cNvSpPr/>
          <p:nvPr/>
        </p:nvSpPr>
        <p:spPr>
          <a:xfrm>
            <a:off x="0" y="0"/>
            <a:ext cx="9144000" cy="6858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Freccia in giù 4">
            <a:extLst>
              <a:ext uri="{FF2B5EF4-FFF2-40B4-BE49-F238E27FC236}">
                <a16:creationId xmlns:a16="http://schemas.microsoft.com/office/drawing/2014/main" id="{D12F6CA8-AB73-9EF7-A013-BB5B246D7BA7}"/>
              </a:ext>
            </a:extLst>
          </p:cNvPr>
          <p:cNvSpPr/>
          <p:nvPr/>
        </p:nvSpPr>
        <p:spPr>
          <a:xfrm rot="2542731">
            <a:off x="2074863" y="2028825"/>
            <a:ext cx="568325" cy="1017588"/>
          </a:xfrm>
          <a:prstGeom prst="downArrow">
            <a:avLst>
              <a:gd name="adj1" fmla="val 34514"/>
              <a:gd name="adj2" fmla="val 50000"/>
            </a:avLst>
          </a:prstGeom>
          <a:solidFill>
            <a:srgbClr val="FFFF00"/>
          </a:solidFill>
          <a:ln w="28575">
            <a:solidFill>
              <a:schemeClr val="accent4">
                <a:lumMod val="10000"/>
              </a:schemeClr>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CasellaDiTesto 6">
            <a:extLst>
              <a:ext uri="{FF2B5EF4-FFF2-40B4-BE49-F238E27FC236}">
                <a16:creationId xmlns:a16="http://schemas.microsoft.com/office/drawing/2014/main" id="{680F447F-D67B-0F50-3987-E3101D3C33B8}"/>
              </a:ext>
            </a:extLst>
          </p:cNvPr>
          <p:cNvSpPr txBox="1"/>
          <p:nvPr/>
        </p:nvSpPr>
        <p:spPr>
          <a:xfrm>
            <a:off x="373063" y="6199188"/>
            <a:ext cx="7799387" cy="461962"/>
          </a:xfrm>
          <a:prstGeom prst="rect">
            <a:avLst/>
          </a:prstGeom>
          <a:solidFill>
            <a:srgbClr val="FFFF00"/>
          </a:solidFill>
          <a:ln w="12700">
            <a:solidFill>
              <a:schemeClr val="accent4">
                <a:lumMod val="10000"/>
              </a:schemeClr>
            </a:solidFill>
          </a:ln>
        </p:spPr>
        <p:txBody>
          <a:bodyPr>
            <a:spAutoFit/>
          </a:bodyPr>
          <a:lstStyle/>
          <a:p>
            <a:pPr>
              <a:defRPr/>
            </a:pPr>
            <a:r>
              <a:rPr lang="en-US" sz="2400" b="1" dirty="0">
                <a:solidFill>
                  <a:schemeClr val="accent4">
                    <a:lumMod val="10000"/>
                  </a:schemeClr>
                </a:solidFill>
              </a:rPr>
              <a:t>2023 - </a:t>
            </a:r>
            <a:r>
              <a:rPr lang="en-US" sz="2400" b="1" dirty="0" err="1">
                <a:solidFill>
                  <a:schemeClr val="accent4">
                    <a:lumMod val="10000"/>
                  </a:schemeClr>
                </a:solidFill>
              </a:rPr>
              <a:t>Israele</a:t>
            </a:r>
            <a:r>
              <a:rPr lang="en-US" sz="2400" b="1" dirty="0">
                <a:solidFill>
                  <a:schemeClr val="accent4">
                    <a:lumMod val="10000"/>
                  </a:schemeClr>
                </a:solidFill>
              </a:rPr>
              <a:t> </a:t>
            </a:r>
            <a:r>
              <a:rPr lang="en-US" sz="2400" b="1" dirty="0" err="1">
                <a:solidFill>
                  <a:schemeClr val="accent4">
                    <a:lumMod val="10000"/>
                  </a:schemeClr>
                </a:solidFill>
              </a:rPr>
              <a:t>bombarda</a:t>
            </a:r>
            <a:r>
              <a:rPr lang="en-US" sz="2400" b="1" dirty="0">
                <a:solidFill>
                  <a:schemeClr val="accent4">
                    <a:lumMod val="10000"/>
                  </a:schemeClr>
                </a:solidFill>
              </a:rPr>
              <a:t> la </a:t>
            </a:r>
            <a:r>
              <a:rPr lang="en-US" sz="2400" b="1" dirty="0" err="1">
                <a:solidFill>
                  <a:schemeClr val="accent4">
                    <a:lumMod val="10000"/>
                  </a:schemeClr>
                </a:solidFill>
              </a:rPr>
              <a:t>Striscia</a:t>
            </a:r>
            <a:r>
              <a:rPr lang="en-US" sz="2400" b="1" dirty="0">
                <a:solidFill>
                  <a:schemeClr val="accent4">
                    <a:lumMod val="10000"/>
                  </a:schemeClr>
                </a:solidFill>
              </a:rPr>
              <a:t> di Gaza per </a:t>
            </a:r>
            <a:r>
              <a:rPr lang="en-US" sz="2400" b="1" dirty="0" err="1">
                <a:solidFill>
                  <a:schemeClr val="accent4">
                    <a:lumMod val="10000"/>
                  </a:schemeClr>
                </a:solidFill>
              </a:rPr>
              <a:t>mesi</a:t>
            </a:r>
            <a:r>
              <a:rPr lang="en-US" sz="2400" b="1" dirty="0">
                <a:solidFill>
                  <a:schemeClr val="accent4">
                    <a:lumMod val="10000"/>
                  </a:schemeClr>
                </a:solidFill>
              </a:rPr>
              <a:t> </a:t>
            </a:r>
          </a:p>
        </p:txBody>
      </p:sp>
      <p:sp>
        <p:nvSpPr>
          <p:cNvPr id="258056" name="CasellaDiTesto 12">
            <a:extLst>
              <a:ext uri="{FF2B5EF4-FFF2-40B4-BE49-F238E27FC236}">
                <a16:creationId xmlns:a16="http://schemas.microsoft.com/office/drawing/2014/main" id="{61271122-CBB7-E88B-5CBB-850A759890EE}"/>
              </a:ext>
            </a:extLst>
          </p:cNvPr>
          <p:cNvSpPr txBox="1">
            <a:spLocks noChangeArrowheads="1"/>
          </p:cNvSpPr>
          <p:nvPr/>
        </p:nvSpPr>
        <p:spPr bwMode="auto">
          <a:xfrm>
            <a:off x="346075" y="5516563"/>
            <a:ext cx="38925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it-CH" altLang="en-US" sz="1600"/>
              <a:t>Israele ha costretto 1,2 milioni di persone a fuggire nel sud della Striscia di Gaza</a:t>
            </a:r>
            <a:endParaRPr lang="en-US" altLang="en-US" sz="1600"/>
          </a:p>
        </p:txBody>
      </p:sp>
      <p:pic>
        <p:nvPicPr>
          <p:cNvPr id="1026" name="Picture 2">
            <a:extLst>
              <a:ext uri="{FF2B5EF4-FFF2-40B4-BE49-F238E27FC236}">
                <a16:creationId xmlns:a16="http://schemas.microsoft.com/office/drawing/2014/main" id="{5C49A4A8-F2FA-142D-67E5-7F7F91DFE556}"/>
              </a:ext>
            </a:extLst>
          </p:cNvPr>
          <p:cNvPicPr>
            <a:picLocks noChangeAspect="1" noChangeArrowheads="1"/>
          </p:cNvPicPr>
          <p:nvPr/>
        </p:nvPicPr>
        <p:blipFill>
          <a:blip r:embed="rId4"/>
          <a:srcRect/>
          <a:stretch>
            <a:fillRect/>
          </a:stretch>
        </p:blipFill>
        <p:spPr bwMode="auto">
          <a:xfrm>
            <a:off x="4651375" y="358775"/>
            <a:ext cx="4146550" cy="2333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62C6487-FD32-E8F1-0D0C-79F3F66BBC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696" y="3596988"/>
            <a:ext cx="4172906" cy="2331321"/>
          </a:xfrm>
          <a:prstGeom prst="rect">
            <a:avLst/>
          </a:prstGeom>
          <a:ln w="28575">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696DF22D-3B83-B4E3-1854-E0B1CDB32462}"/>
              </a:ext>
            </a:extLst>
          </p:cNvPr>
          <p:cNvSpPr txBox="1"/>
          <p:nvPr/>
        </p:nvSpPr>
        <p:spPr>
          <a:xfrm>
            <a:off x="4641696" y="3159208"/>
            <a:ext cx="4172906" cy="338554"/>
          </a:xfrm>
          <a:prstGeom prst="rect">
            <a:avLst/>
          </a:prstGeom>
          <a:noFill/>
        </p:spPr>
        <p:txBody>
          <a:bodyPr wrap="square" rtlCol="0">
            <a:spAutoFit/>
          </a:bodyPr>
          <a:lstStyle/>
          <a:p>
            <a:pPr algn="ctr"/>
            <a:r>
              <a:rPr lang="en-US" sz="1600" dirty="0"/>
              <a:t>Per loro </a:t>
            </a:r>
            <a:r>
              <a:rPr lang="en-US" sz="1600" dirty="0" err="1"/>
              <a:t>ricomincia</a:t>
            </a:r>
            <a:r>
              <a:rPr lang="en-US" sz="1600" dirty="0"/>
              <a:t> </a:t>
            </a:r>
            <a:r>
              <a:rPr lang="en-US" sz="1600" dirty="0" err="1"/>
              <a:t>una</a:t>
            </a:r>
            <a:r>
              <a:rPr lang="en-US" sz="1600" dirty="0"/>
              <a:t> vita da </a:t>
            </a:r>
            <a:r>
              <a:rPr lang="en-US" sz="1600" dirty="0" err="1"/>
              <a:t>profughi</a:t>
            </a:r>
            <a:endParaRPr lang="en-US" sz="1600" dirty="0"/>
          </a:p>
        </p:txBody>
      </p:sp>
      <p:sp>
        <p:nvSpPr>
          <p:cNvPr id="258058" name="CasellaDiTesto 8">
            <a:extLst>
              <a:ext uri="{FF2B5EF4-FFF2-40B4-BE49-F238E27FC236}">
                <a16:creationId xmlns:a16="http://schemas.microsoft.com/office/drawing/2014/main" id="{59253C67-AD44-D295-FE64-065C0D9A68C2}"/>
              </a:ext>
            </a:extLst>
          </p:cNvPr>
          <p:cNvSpPr txBox="1">
            <a:spLocks noChangeArrowheads="1"/>
          </p:cNvSpPr>
          <p:nvPr/>
        </p:nvSpPr>
        <p:spPr bwMode="auto">
          <a:xfrm>
            <a:off x="4651375" y="2760663"/>
            <a:ext cx="4362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600" dirty="0"/>
              <a:t>I </a:t>
            </a:r>
            <a:r>
              <a:rPr lang="en-US" altLang="en-US" sz="1600" dirty="0" err="1"/>
              <a:t>Gazzesi</a:t>
            </a:r>
            <a:r>
              <a:rPr lang="en-US" altLang="en-US" sz="1600" dirty="0"/>
              <a:t> </a:t>
            </a:r>
            <a:r>
              <a:rPr lang="en-US" altLang="en-US" sz="1600" dirty="0" err="1"/>
              <a:t>devono</a:t>
            </a:r>
            <a:r>
              <a:rPr lang="en-US" altLang="en-US" sz="1600" dirty="0"/>
              <a:t> </a:t>
            </a:r>
            <a:r>
              <a:rPr lang="en-US" altLang="en-US" sz="1600" dirty="0" err="1"/>
              <a:t>fuggire</a:t>
            </a:r>
            <a:r>
              <a:rPr lang="en-US" altLang="en-US" sz="1600" dirty="0"/>
              <a:t>: </a:t>
            </a:r>
            <a:r>
              <a:rPr lang="en-US" altLang="en-US" sz="1600" dirty="0" err="1"/>
              <a:t>hanno</a:t>
            </a:r>
            <a:r>
              <a:rPr lang="en-US" altLang="en-US" sz="1600" dirty="0"/>
              <a:t> </a:t>
            </a:r>
            <a:r>
              <a:rPr lang="en-US" altLang="en-US" sz="1600" dirty="0" err="1"/>
              <a:t>perso</a:t>
            </a:r>
            <a:r>
              <a:rPr lang="en-US" altLang="en-US" sz="1600" dirty="0"/>
              <a:t> </a:t>
            </a:r>
            <a:r>
              <a:rPr lang="en-US" altLang="en-US" sz="1600" dirty="0" err="1"/>
              <a:t>tutto</a:t>
            </a:r>
            <a:endParaRPr lang="en-US" altLang="en-US" sz="1600"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Picture 3">
            <a:extLst>
              <a:ext uri="{FF2B5EF4-FFF2-40B4-BE49-F238E27FC236}">
                <a16:creationId xmlns:a16="http://schemas.microsoft.com/office/drawing/2014/main" id="{C6750C6C-7519-5D15-1C65-3A283403D8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450850"/>
            <a:ext cx="3795712" cy="251936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60099" name="Segnaposto numero diapositiva 1">
            <a:extLst>
              <a:ext uri="{FF2B5EF4-FFF2-40B4-BE49-F238E27FC236}">
                <a16:creationId xmlns:a16="http://schemas.microsoft.com/office/drawing/2014/main" id="{7746A006-FD2F-0879-7BDF-C36135C68B52}"/>
              </a:ext>
            </a:extLst>
          </p:cNvPr>
          <p:cNvSpPr>
            <a:spLocks noGrp="1" noChangeArrowheads="1"/>
          </p:cNvSpPr>
          <p:nvPr>
            <p:ph type="sldNum" sz="quarter" idx="12"/>
          </p:nvPr>
        </p:nvSpPr>
        <p:spPr>
          <a:xfrm>
            <a:off x="7972425" y="5907088"/>
            <a:ext cx="658813" cy="512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E5EC0B8-D7E4-44A7-9AA6-30EFFB2FFC2A}" type="slidenum">
              <a:rPr lang="fr-FR" altLang="en-US" sz="1200" b="1" smtClean="0"/>
              <a:pPr>
                <a:spcBef>
                  <a:spcPct val="0"/>
                </a:spcBef>
                <a:buFontTx/>
                <a:buNone/>
              </a:pPr>
              <a:t>93</a:t>
            </a:fld>
            <a:endParaRPr lang="fr-FR" altLang="en-US" sz="1200" b="1"/>
          </a:p>
        </p:txBody>
      </p:sp>
      <p:sp>
        <p:nvSpPr>
          <p:cNvPr id="6" name="Rettangolo 5">
            <a:extLst>
              <a:ext uri="{FF2B5EF4-FFF2-40B4-BE49-F238E27FC236}">
                <a16:creationId xmlns:a16="http://schemas.microsoft.com/office/drawing/2014/main" id="{77CAF4CC-3FC3-599A-212E-379CEE0431C8}"/>
              </a:ext>
            </a:extLst>
          </p:cNvPr>
          <p:cNvSpPr/>
          <p:nvPr/>
        </p:nvSpPr>
        <p:spPr>
          <a:xfrm>
            <a:off x="0" y="0"/>
            <a:ext cx="9144000" cy="68453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CasellaDiTesto 1">
            <a:extLst>
              <a:ext uri="{FF2B5EF4-FFF2-40B4-BE49-F238E27FC236}">
                <a16:creationId xmlns:a16="http://schemas.microsoft.com/office/drawing/2014/main" id="{AE843A12-C912-02C8-C06C-1EEFC1ED2C5A}"/>
              </a:ext>
            </a:extLst>
          </p:cNvPr>
          <p:cNvSpPr txBox="1"/>
          <p:nvPr/>
        </p:nvSpPr>
        <p:spPr>
          <a:xfrm>
            <a:off x="550863" y="5861050"/>
            <a:ext cx="7566025" cy="369888"/>
          </a:xfrm>
          <a:prstGeom prst="rect">
            <a:avLst/>
          </a:prstGeom>
          <a:solidFill>
            <a:srgbClr val="FFFF00"/>
          </a:solidFill>
          <a:ln w="12700">
            <a:solidFill>
              <a:schemeClr val="accent4">
                <a:lumMod val="10000"/>
              </a:schemeClr>
            </a:solidFill>
          </a:ln>
        </p:spPr>
        <p:txBody>
          <a:bodyPr>
            <a:spAutoFit/>
          </a:bodyPr>
          <a:lstStyle/>
          <a:p>
            <a:pPr algn="ctr">
              <a:defRPr/>
            </a:pPr>
            <a:r>
              <a:rPr lang="en-US" b="1" dirty="0">
                <a:solidFill>
                  <a:schemeClr val="accent4">
                    <a:lumMod val="10000"/>
                  </a:schemeClr>
                </a:solidFill>
              </a:rPr>
              <a:t>In Gaza, after the Israeli bombings, many Palestinians live like this.</a:t>
            </a:r>
          </a:p>
        </p:txBody>
      </p:sp>
      <p:pic>
        <p:nvPicPr>
          <p:cNvPr id="260102" name="Picture 35">
            <a:extLst>
              <a:ext uri="{FF2B5EF4-FFF2-40B4-BE49-F238E27FC236}">
                <a16:creationId xmlns:a16="http://schemas.microsoft.com/office/drawing/2014/main" id="{E9C3BF30-720A-E00C-ACC5-4A424ACA0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8350" y="450850"/>
            <a:ext cx="398621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3" name="Immagine 2">
            <a:extLst>
              <a:ext uri="{FF2B5EF4-FFF2-40B4-BE49-F238E27FC236}">
                <a16:creationId xmlns:a16="http://schemas.microsoft.com/office/drawing/2014/main" id="{EBC02104-953C-5CEE-C8D9-2C701CEAA2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9438" y="3184525"/>
            <a:ext cx="3795712" cy="24622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60104" name="Picture 2">
            <a:extLst>
              <a:ext uri="{FF2B5EF4-FFF2-40B4-BE49-F238E27FC236}">
                <a16:creationId xmlns:a16="http://schemas.microsoft.com/office/drawing/2014/main" id="{95A6434D-D19E-A68B-6CC7-892BCC83BB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7400" y="3184525"/>
            <a:ext cx="3967163"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5" name="Rettangolo 1">
            <a:extLst>
              <a:ext uri="{FF2B5EF4-FFF2-40B4-BE49-F238E27FC236}">
                <a16:creationId xmlns:a16="http://schemas.microsoft.com/office/drawing/2014/main" id="{8D455C83-1F51-54CA-88C9-1002CD37E875}"/>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pic>
        <p:nvPicPr>
          <p:cNvPr id="260106" name="Picture 2" descr="Potrebbe essere un'immagine raffigurante grattacielo">
            <a:extLst>
              <a:ext uri="{FF2B5EF4-FFF2-40B4-BE49-F238E27FC236}">
                <a16:creationId xmlns:a16="http://schemas.microsoft.com/office/drawing/2014/main" id="{44B775CA-2544-017E-DCC5-390150E906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BB11D5C5-47D9-6B60-69DA-E0816DC20FA4}"/>
              </a:ext>
            </a:extLst>
          </p:cNvPr>
          <p:cNvSpPr txBox="1"/>
          <p:nvPr/>
        </p:nvSpPr>
        <p:spPr>
          <a:xfrm>
            <a:off x="138113" y="6397625"/>
            <a:ext cx="4124325" cy="338138"/>
          </a:xfrm>
          <a:prstGeom prst="rect">
            <a:avLst/>
          </a:prstGeom>
          <a:solidFill>
            <a:srgbClr val="FFFF00"/>
          </a:solidFill>
          <a:ln w="12700">
            <a:solidFill>
              <a:schemeClr val="accent4">
                <a:lumMod val="10000"/>
              </a:schemeClr>
            </a:solidFill>
          </a:ln>
        </p:spPr>
        <p:txBody>
          <a:bodyPr>
            <a:spAutoFit/>
          </a:bodyPr>
          <a:lstStyle>
            <a:defPPr>
              <a:defRPr lang="it-CH"/>
            </a:defPPr>
            <a:lvl1pPr algn="ctr" eaLnBrk="1" hangingPunct="1">
              <a:spcBef>
                <a:spcPct val="50000"/>
              </a:spcBef>
              <a:buFontTx/>
              <a:buNone/>
              <a:defRPr sz="1600" b="1">
                <a:solidFill>
                  <a:schemeClr val="accent4">
                    <a:lumMod val="10000"/>
                  </a:schemeClr>
                </a:solidFill>
              </a:defRPr>
            </a:lvl1pPr>
            <a:lvl2pPr marL="742950" indent="-285750">
              <a:spcBef>
                <a:spcPct val="20000"/>
              </a:spcBef>
              <a:buChar char="–"/>
              <a:defRPr sz="2800"/>
            </a:lvl2pPr>
            <a:lvl3pPr marL="1143000" indent="-228600">
              <a:spcBef>
                <a:spcPct val="20000"/>
              </a:spcBef>
              <a:buChar char="•"/>
              <a:defRPr sz="2400"/>
            </a:lvl3pPr>
            <a:lvl4pPr marL="1600200" indent="-228600">
              <a:spcBef>
                <a:spcPct val="20000"/>
              </a:spcBef>
              <a:buChar char="–"/>
              <a:defRPr sz="2000"/>
            </a:lvl4pPr>
            <a:lvl5pPr marL="2057400" indent="-228600">
              <a:spcBef>
                <a:spcPct val="20000"/>
              </a:spcBef>
              <a:buChar char="»"/>
              <a:defRPr sz="2000"/>
            </a:lvl5pPr>
            <a:lvl6pPr marL="2514600" indent="-228600" eaLnBrk="0" fontAlgn="base" hangingPunct="0">
              <a:spcBef>
                <a:spcPct val="20000"/>
              </a:spcBef>
              <a:spcAft>
                <a:spcPct val="0"/>
              </a:spcAft>
              <a:buChar char="»"/>
              <a:defRPr sz="2000"/>
            </a:lvl6pPr>
            <a:lvl7pPr marL="2971800" indent="-228600" eaLnBrk="0" fontAlgn="base" hangingPunct="0">
              <a:spcBef>
                <a:spcPct val="20000"/>
              </a:spcBef>
              <a:spcAft>
                <a:spcPct val="0"/>
              </a:spcAft>
              <a:buChar char="»"/>
              <a:defRPr sz="2000"/>
            </a:lvl7pPr>
            <a:lvl8pPr marL="3429000" indent="-228600" eaLnBrk="0" fontAlgn="base" hangingPunct="0">
              <a:spcBef>
                <a:spcPct val="20000"/>
              </a:spcBef>
              <a:spcAft>
                <a:spcPct val="0"/>
              </a:spcAft>
              <a:buChar char="»"/>
              <a:defRPr sz="2000"/>
            </a:lvl8pPr>
            <a:lvl9pPr marL="3886200" indent="-228600" eaLnBrk="0" fontAlgn="base" hangingPunct="0">
              <a:spcBef>
                <a:spcPct val="20000"/>
              </a:spcBef>
              <a:spcAft>
                <a:spcPct val="0"/>
              </a:spcAft>
              <a:buChar char="»"/>
              <a:defRPr sz="2000"/>
            </a:lvl9pPr>
          </a:lstStyle>
          <a:p>
            <a:pPr>
              <a:defRPr/>
            </a:pPr>
            <a:r>
              <a:rPr lang="en-US" dirty="0"/>
              <a:t>2023 – Dopo un </a:t>
            </a:r>
            <a:r>
              <a:rPr lang="en-US" dirty="0" err="1"/>
              <a:t>bombardamento</a:t>
            </a:r>
            <a:r>
              <a:rPr lang="en-US" dirty="0"/>
              <a:t> di Gaza</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Number Placeholder 3">
            <a:extLst>
              <a:ext uri="{FF2B5EF4-FFF2-40B4-BE49-F238E27FC236}">
                <a16:creationId xmlns:a16="http://schemas.microsoft.com/office/drawing/2014/main" id="{7E91AD28-0A9F-EACD-B277-F5B7E490F353}"/>
              </a:ext>
            </a:extLst>
          </p:cNvPr>
          <p:cNvSpPr>
            <a:spLocks noGrp="1"/>
          </p:cNvSpPr>
          <p:nvPr>
            <p:ph type="sldNum" sz="quarter" idx="12"/>
          </p:nvPr>
        </p:nvSpPr>
        <p:spPr>
          <a:xfrm>
            <a:off x="8101013" y="6245225"/>
            <a:ext cx="585787" cy="36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163E795E-9B87-4F4D-97B6-EC68825645C6}" type="slidenum">
              <a:rPr lang="it-IT" altLang="it-CH" sz="1400" b="1" smtClean="0">
                <a:solidFill>
                  <a:srgbClr val="FFFFFF"/>
                </a:solidFill>
              </a:rPr>
              <a:pPr>
                <a:spcBef>
                  <a:spcPct val="0"/>
                </a:spcBef>
                <a:buFontTx/>
                <a:buNone/>
              </a:pPr>
              <a:t>94</a:t>
            </a:fld>
            <a:endParaRPr lang="it-IT" altLang="it-CH" sz="1400" b="1">
              <a:solidFill>
                <a:srgbClr val="FFFFFF"/>
              </a:solidFill>
            </a:endParaRPr>
          </a:p>
        </p:txBody>
      </p:sp>
      <p:pic>
        <p:nvPicPr>
          <p:cNvPr id="6" name="Picture 5" descr="C:\Users\Enrico\Enrico\Documenti\AA Enrico nuovo\Palestina\A Foto\Mappe\mappe dal 48\4 cartine verdi buone jpeg.jpg">
            <a:extLst>
              <a:ext uri="{FF2B5EF4-FFF2-40B4-BE49-F238E27FC236}">
                <a16:creationId xmlns:a16="http://schemas.microsoft.com/office/drawing/2014/main" id="{3A363322-4EE6-EAD8-31B4-603DFF667AFB}"/>
              </a:ext>
            </a:extLst>
          </p:cNvPr>
          <p:cNvPicPr>
            <a:picLocks noChangeAspect="1" noChangeArrowheads="1"/>
          </p:cNvPicPr>
          <p:nvPr/>
        </p:nvPicPr>
        <p:blipFill>
          <a:blip r:embed="rId3"/>
          <a:srcRect/>
          <a:stretch>
            <a:fillRect/>
          </a:stretch>
        </p:blipFill>
        <p:spPr bwMode="auto">
          <a:xfrm>
            <a:off x="295275" y="271463"/>
            <a:ext cx="8553450" cy="5867400"/>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228355" name="Text Box 3">
            <a:extLst>
              <a:ext uri="{FF2B5EF4-FFF2-40B4-BE49-F238E27FC236}">
                <a16:creationId xmlns:a16="http://schemas.microsoft.com/office/drawing/2014/main" id="{D9C19A3A-52D7-AC38-E06A-45D97D4CF502}"/>
              </a:ext>
            </a:extLst>
          </p:cNvPr>
          <p:cNvSpPr txBox="1">
            <a:spLocks noChangeArrowheads="1"/>
          </p:cNvSpPr>
          <p:nvPr/>
        </p:nvSpPr>
        <p:spPr bwMode="auto">
          <a:xfrm>
            <a:off x="1979613" y="6245225"/>
            <a:ext cx="5688012" cy="369888"/>
          </a:xfrm>
          <a:prstGeom prst="rect">
            <a:avLst/>
          </a:prstGeom>
          <a:solidFill>
            <a:srgbClr val="FFFF00"/>
          </a:solidFill>
          <a:ln w="12700">
            <a:solidFill>
              <a:schemeClr val="accent4">
                <a:lumMod val="10000"/>
              </a:schemeClr>
            </a:solidFill>
          </a:ln>
        </p:spPr>
        <p:txBody>
          <a:bodyPr>
            <a:spAutoFit/>
          </a:bodyPr>
          <a:lstStyle>
            <a:defPPr>
              <a:defRPr lang="it-CH"/>
            </a:defPPr>
            <a:lvl1pPr algn="ctr">
              <a:defRPr b="1">
                <a:solidFill>
                  <a:schemeClr val="accent4">
                    <a:lumMod val="10000"/>
                  </a:schemeClr>
                </a:solidFill>
              </a:defRPr>
            </a:lvl1pPr>
          </a:lstStyle>
          <a:p>
            <a:pPr>
              <a:defRPr/>
            </a:pPr>
            <a:r>
              <a:rPr lang="fr-CH" altLang="it-CH" dirty="0"/>
              <a:t>La </a:t>
            </a:r>
            <a:r>
              <a:rPr lang="fr-CH" altLang="it-CH" dirty="0" err="1"/>
              <a:t>realtà</a:t>
            </a:r>
            <a:r>
              <a:rPr lang="fr-CH" altLang="it-CH" dirty="0"/>
              <a:t> : la </a:t>
            </a:r>
            <a:r>
              <a:rPr lang="fr-CH" altLang="it-CH" dirty="0" err="1"/>
              <a:t>perdita</a:t>
            </a:r>
            <a:r>
              <a:rPr lang="fr-CH" altLang="it-CH" dirty="0"/>
              <a:t> di terra </a:t>
            </a:r>
            <a:r>
              <a:rPr lang="fr-CH" altLang="it-CH" dirty="0" err="1"/>
              <a:t>palestinese</a:t>
            </a:r>
            <a:r>
              <a:rPr lang="fr-CH" altLang="it-CH" dirty="0"/>
              <a:t> dal 1946</a:t>
            </a:r>
            <a:endParaRPr lang="it-IT" altLang="it-CH" dirty="0"/>
          </a:p>
        </p:txBody>
      </p:sp>
      <p:sp>
        <p:nvSpPr>
          <p:cNvPr id="2" name="Rettangolo 1">
            <a:extLst>
              <a:ext uri="{FF2B5EF4-FFF2-40B4-BE49-F238E27FC236}">
                <a16:creationId xmlns:a16="http://schemas.microsoft.com/office/drawing/2014/main" id="{55777E53-00B1-FABF-DC8F-B87738144A83}"/>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33A34791-1642-A6F0-41E9-4B3D41834622}"/>
              </a:ext>
            </a:extLst>
          </p:cNvPr>
          <p:cNvSpPr/>
          <p:nvPr/>
        </p:nvSpPr>
        <p:spPr>
          <a:xfrm>
            <a:off x="250825" y="476250"/>
            <a:ext cx="8640763" cy="5695950"/>
          </a:xfrm>
          <a:prstGeom prst="rect">
            <a:avLst/>
          </a:prstGeom>
          <a:solidFill>
            <a:srgbClr val="B4DDFD"/>
          </a:solidFill>
          <a:ln w="19050">
            <a:solidFill>
              <a:schemeClr val="accent4">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4195" name="Segnaposto numero diapositiva 5">
            <a:extLst>
              <a:ext uri="{FF2B5EF4-FFF2-40B4-BE49-F238E27FC236}">
                <a16:creationId xmlns:a16="http://schemas.microsoft.com/office/drawing/2014/main" id="{DD9DBE87-36C4-5305-8355-4BC1E7DA5889}"/>
              </a:ext>
            </a:extLst>
          </p:cNvPr>
          <p:cNvSpPr>
            <a:spLocks noGrp="1" noChangeArrowheads="1"/>
          </p:cNvSpPr>
          <p:nvPr>
            <p:ph type="sldNum" sz="quarter" idx="12"/>
          </p:nvPr>
        </p:nvSpPr>
        <p:spPr>
          <a:xfrm>
            <a:off x="7885113" y="6381750"/>
            <a:ext cx="698500" cy="287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4AD22793-C348-42CC-9989-FB3FD703418C}" type="slidenum">
              <a:rPr lang="it-IT" altLang="en-US" sz="1400" b="1" smtClean="0"/>
              <a:pPr>
                <a:spcBef>
                  <a:spcPct val="0"/>
                </a:spcBef>
                <a:buFontTx/>
                <a:buNone/>
              </a:pPr>
              <a:t>95</a:t>
            </a:fld>
            <a:endParaRPr lang="it-IT" altLang="en-US" sz="1400" b="1"/>
          </a:p>
        </p:txBody>
      </p:sp>
      <p:sp>
        <p:nvSpPr>
          <p:cNvPr id="61443" name="Text Box 3">
            <a:extLst>
              <a:ext uri="{FF2B5EF4-FFF2-40B4-BE49-F238E27FC236}">
                <a16:creationId xmlns:a16="http://schemas.microsoft.com/office/drawing/2014/main" id="{3EB9854E-0230-070B-702D-62C070B312F7}"/>
              </a:ext>
            </a:extLst>
          </p:cNvPr>
          <p:cNvSpPr txBox="1">
            <a:spLocks noChangeArrowheads="1"/>
          </p:cNvSpPr>
          <p:nvPr/>
        </p:nvSpPr>
        <p:spPr bwMode="auto">
          <a:xfrm>
            <a:off x="504825" y="785813"/>
            <a:ext cx="4606925" cy="831850"/>
          </a:xfrm>
          <a:prstGeom prst="rect">
            <a:avLst/>
          </a:prstGeom>
          <a:solidFill>
            <a:srgbClr val="FFFF00"/>
          </a:solidFill>
          <a:ln w="9525">
            <a:solidFill>
              <a:schemeClr val="accent4">
                <a:lumMod val="10000"/>
              </a:schemeClr>
            </a:solidFill>
            <a:miter lim="800000"/>
            <a:headEnd/>
            <a:tailEnd/>
          </a:ln>
          <a:effectLst/>
        </p:spPr>
        <p:txBody>
          <a:bodyPr>
            <a:spAutoFit/>
          </a:bodyPr>
          <a:lstStyle/>
          <a:p>
            <a:pPr algn="ctr" eaLnBrk="1" hangingPunct="1">
              <a:defRPr/>
            </a:pPr>
            <a:r>
              <a:rPr lang="it-CH" altLang="x-none" sz="2400" b="1" dirty="0">
                <a:solidFill>
                  <a:schemeClr val="accent4">
                    <a:lumMod val="10000"/>
                  </a:schemeClr>
                </a:solidFill>
                <a:latin typeface="Arial" charset="0"/>
              </a:rPr>
              <a:t>Superficie e popolazione di Israele e dei Territori occupati</a:t>
            </a:r>
            <a:endParaRPr lang="it-IT" altLang="x-none" sz="2400" b="1" dirty="0">
              <a:solidFill>
                <a:schemeClr val="accent4">
                  <a:lumMod val="10000"/>
                </a:schemeClr>
              </a:solidFill>
              <a:latin typeface="Arial" charset="0"/>
            </a:endParaRPr>
          </a:p>
        </p:txBody>
      </p:sp>
      <p:graphicFrame>
        <p:nvGraphicFramePr>
          <p:cNvPr id="61445" name="Object 5">
            <a:extLst>
              <a:ext uri="{FF2B5EF4-FFF2-40B4-BE49-F238E27FC236}">
                <a16:creationId xmlns:a16="http://schemas.microsoft.com/office/drawing/2014/main" id="{9F4DB396-61F2-9CDB-4CFC-02A1D4FF9454}"/>
              </a:ext>
            </a:extLst>
          </p:cNvPr>
          <p:cNvGraphicFramePr>
            <a:graphicFrameLocks noChangeAspect="1"/>
          </p:cNvGraphicFramePr>
          <p:nvPr/>
        </p:nvGraphicFramePr>
        <p:xfrm>
          <a:off x="5365750" y="785813"/>
          <a:ext cx="3219450" cy="5002212"/>
        </p:xfrm>
        <a:graphic>
          <a:graphicData uri="http://schemas.openxmlformats.org/presentationml/2006/ole">
            <mc:AlternateContent xmlns:mc="http://schemas.openxmlformats.org/markup-compatibility/2006">
              <mc:Choice xmlns:v="urn:schemas-microsoft-com:vml" Requires="v">
                <p:oleObj name="Fotografia di Photo Editor" r:id="rId3" imgW="2476190" imgH="3877216" progId="MSPhotoEd.3">
                  <p:embed/>
                </p:oleObj>
              </mc:Choice>
              <mc:Fallback>
                <p:oleObj name="Fotografia di Photo Editor" r:id="rId3" imgW="2476190" imgH="3877216"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5750" y="785813"/>
                        <a:ext cx="3219450" cy="5002212"/>
                      </a:xfrm>
                      <a:prstGeom prst="rect">
                        <a:avLst/>
                      </a:prstGeom>
                      <a:noFill/>
                      <a:ln w="28575">
                        <a:solidFill>
                          <a:srgbClr val="161616"/>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ttangolo 5">
            <a:extLst>
              <a:ext uri="{FF2B5EF4-FFF2-40B4-BE49-F238E27FC236}">
                <a16:creationId xmlns:a16="http://schemas.microsoft.com/office/drawing/2014/main" id="{F00EEB4E-EDBE-803E-D199-733594C8D70A}"/>
              </a:ext>
            </a:extLst>
          </p:cNvPr>
          <p:cNvSpPr/>
          <p:nvPr/>
        </p:nvSpPr>
        <p:spPr bwMode="auto">
          <a:xfrm>
            <a:off x="476250" y="2757488"/>
            <a:ext cx="4608513" cy="3030537"/>
          </a:xfrm>
          <a:prstGeom prst="rect">
            <a:avLst/>
          </a:prstGeom>
          <a:solidFill>
            <a:srgbClr val="E0C3A7"/>
          </a:solidFill>
          <a:ln w="38100" cap="flat" cmpd="sng" algn="ctr">
            <a:solidFill>
              <a:schemeClr val="accent4">
                <a:lumMod val="10000"/>
              </a:schemeClr>
            </a:solidFill>
            <a:prstDash val="solid"/>
            <a:round/>
            <a:headEnd type="none" w="med" len="med"/>
            <a:tailEnd type="none" w="med" len="med"/>
          </a:ln>
          <a:effectLst/>
        </p:spPr>
        <p:txBody>
          <a:bodyPr anchor="ctr"/>
          <a:lstStyle/>
          <a:p>
            <a:pPr algn="ctr" eaLnBrk="1" hangingPunct="1">
              <a:defRPr/>
            </a:pPr>
            <a:endParaRPr lang="en-US" sz="1600">
              <a:solidFill>
                <a:srgbClr val="00FF00"/>
              </a:solidFill>
              <a:latin typeface="Arial" charset="0"/>
            </a:endParaRPr>
          </a:p>
        </p:txBody>
      </p:sp>
      <p:cxnSp>
        <p:nvCxnSpPr>
          <p:cNvPr id="7" name="Connettore diritto 6">
            <a:extLst>
              <a:ext uri="{FF2B5EF4-FFF2-40B4-BE49-F238E27FC236}">
                <a16:creationId xmlns:a16="http://schemas.microsoft.com/office/drawing/2014/main" id="{A41E5415-A40D-1400-161E-639FB4968854}"/>
              </a:ext>
            </a:extLst>
          </p:cNvPr>
          <p:cNvCxnSpPr>
            <a:cxnSpLocks/>
          </p:cNvCxnSpPr>
          <p:nvPr/>
        </p:nvCxnSpPr>
        <p:spPr bwMode="auto">
          <a:xfrm>
            <a:off x="476250" y="3189288"/>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8" name="Connettore diritto 7">
            <a:extLst>
              <a:ext uri="{FF2B5EF4-FFF2-40B4-BE49-F238E27FC236}">
                <a16:creationId xmlns:a16="http://schemas.microsoft.com/office/drawing/2014/main" id="{8A68995A-95A1-488A-FDE2-F1A6D00F4F67}"/>
              </a:ext>
            </a:extLst>
          </p:cNvPr>
          <p:cNvCxnSpPr>
            <a:cxnSpLocks/>
          </p:cNvCxnSpPr>
          <p:nvPr/>
        </p:nvCxnSpPr>
        <p:spPr bwMode="auto">
          <a:xfrm>
            <a:off x="476250" y="38385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9" name="Connettore diritto 8">
            <a:extLst>
              <a:ext uri="{FF2B5EF4-FFF2-40B4-BE49-F238E27FC236}">
                <a16:creationId xmlns:a16="http://schemas.microsoft.com/office/drawing/2014/main" id="{E3A079A2-0592-9024-46FC-3E040B73B5D5}"/>
              </a:ext>
            </a:extLst>
          </p:cNvPr>
          <p:cNvCxnSpPr>
            <a:cxnSpLocks/>
          </p:cNvCxnSpPr>
          <p:nvPr/>
        </p:nvCxnSpPr>
        <p:spPr bwMode="auto">
          <a:xfrm>
            <a:off x="476250" y="4500563"/>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0" name="Connettore diritto 9">
            <a:extLst>
              <a:ext uri="{FF2B5EF4-FFF2-40B4-BE49-F238E27FC236}">
                <a16:creationId xmlns:a16="http://schemas.microsoft.com/office/drawing/2014/main" id="{CD677024-AABE-7AFD-63D3-AA24E24477F5}"/>
              </a:ext>
            </a:extLst>
          </p:cNvPr>
          <p:cNvCxnSpPr>
            <a:cxnSpLocks/>
          </p:cNvCxnSpPr>
          <p:nvPr/>
        </p:nvCxnSpPr>
        <p:spPr bwMode="auto">
          <a:xfrm>
            <a:off x="476250" y="5133975"/>
            <a:ext cx="4608513" cy="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1" name="Connettore diritto 10">
            <a:extLst>
              <a:ext uri="{FF2B5EF4-FFF2-40B4-BE49-F238E27FC236}">
                <a16:creationId xmlns:a16="http://schemas.microsoft.com/office/drawing/2014/main" id="{39E8F1D5-8FAB-F170-C310-79D2C34CE79B}"/>
              </a:ext>
            </a:extLst>
          </p:cNvPr>
          <p:cNvCxnSpPr>
            <a:cxnSpLocks/>
          </p:cNvCxnSpPr>
          <p:nvPr/>
        </p:nvCxnSpPr>
        <p:spPr bwMode="auto">
          <a:xfrm flipV="1">
            <a:off x="1411288"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2" name="Connettore diritto 11">
            <a:extLst>
              <a:ext uri="{FF2B5EF4-FFF2-40B4-BE49-F238E27FC236}">
                <a16:creationId xmlns:a16="http://schemas.microsoft.com/office/drawing/2014/main" id="{1059B0B0-C7E2-9910-9824-B8956B097A22}"/>
              </a:ext>
            </a:extLst>
          </p:cNvPr>
          <p:cNvCxnSpPr>
            <a:cxnSpLocks/>
          </p:cNvCxnSpPr>
          <p:nvPr/>
        </p:nvCxnSpPr>
        <p:spPr bwMode="auto">
          <a:xfrm flipV="1">
            <a:off x="25638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cxnSp>
        <p:nvCxnSpPr>
          <p:cNvPr id="13" name="Connettore diritto 12">
            <a:extLst>
              <a:ext uri="{FF2B5EF4-FFF2-40B4-BE49-F238E27FC236}">
                <a16:creationId xmlns:a16="http://schemas.microsoft.com/office/drawing/2014/main" id="{0196B984-A61F-4E2C-CA27-CD13905FF82C}"/>
              </a:ext>
            </a:extLst>
          </p:cNvPr>
          <p:cNvCxnSpPr>
            <a:cxnSpLocks/>
          </p:cNvCxnSpPr>
          <p:nvPr/>
        </p:nvCxnSpPr>
        <p:spPr bwMode="auto">
          <a:xfrm flipV="1">
            <a:off x="3859213" y="2765425"/>
            <a:ext cx="0" cy="3022600"/>
          </a:xfrm>
          <a:prstGeom prst="line">
            <a:avLst/>
          </a:prstGeom>
          <a:noFill/>
          <a:ln w="28575" cap="flat" cmpd="sng" algn="ctr">
            <a:solidFill>
              <a:schemeClr val="accent4">
                <a:lumMod val="10000"/>
              </a:schemeClr>
            </a:solidFill>
            <a:prstDash val="solid"/>
            <a:round/>
            <a:headEnd type="none" w="med" len="med"/>
            <a:tailEnd type="none" w="med" len="med"/>
          </a:ln>
          <a:effectLst/>
        </p:spPr>
      </p:cxnSp>
      <p:sp>
        <p:nvSpPr>
          <p:cNvPr id="14" name="CasellaDiTesto 13">
            <a:extLst>
              <a:ext uri="{FF2B5EF4-FFF2-40B4-BE49-F238E27FC236}">
                <a16:creationId xmlns:a16="http://schemas.microsoft.com/office/drawing/2014/main" id="{6BF75C3C-521D-F5CC-07E4-1B496595AB3C}"/>
              </a:ext>
            </a:extLst>
          </p:cNvPr>
          <p:cNvSpPr txBox="1"/>
          <p:nvPr/>
        </p:nvSpPr>
        <p:spPr>
          <a:xfrm>
            <a:off x="609600" y="2811463"/>
            <a:ext cx="730250" cy="306387"/>
          </a:xfrm>
          <a:prstGeom prst="rect">
            <a:avLst/>
          </a:prstGeom>
          <a:noFill/>
        </p:spPr>
        <p:txBody>
          <a:bodyPr>
            <a:spAutoFit/>
          </a:bodyPr>
          <a:lstStyle/>
          <a:p>
            <a:pPr>
              <a:defRPr/>
            </a:pPr>
            <a:r>
              <a:rPr lang="en-US" sz="1400" b="1" u="sng" dirty="0" err="1">
                <a:solidFill>
                  <a:schemeClr val="accent4">
                    <a:lumMod val="10000"/>
                  </a:schemeClr>
                </a:solidFill>
              </a:rPr>
              <a:t>Luogo</a:t>
            </a:r>
            <a:endParaRPr lang="en-US" sz="1400" b="1" u="sng" dirty="0">
              <a:solidFill>
                <a:schemeClr val="accent4">
                  <a:lumMod val="10000"/>
                </a:schemeClr>
              </a:solidFill>
            </a:endParaRPr>
          </a:p>
        </p:txBody>
      </p:sp>
      <p:sp>
        <p:nvSpPr>
          <p:cNvPr id="15" name="CasellaDiTesto 14">
            <a:extLst>
              <a:ext uri="{FF2B5EF4-FFF2-40B4-BE49-F238E27FC236}">
                <a16:creationId xmlns:a16="http://schemas.microsoft.com/office/drawing/2014/main" id="{E17A83F6-68D6-233B-57F4-E66F3965FCCF}"/>
              </a:ext>
            </a:extLst>
          </p:cNvPr>
          <p:cNvSpPr txBox="1"/>
          <p:nvPr/>
        </p:nvSpPr>
        <p:spPr>
          <a:xfrm>
            <a:off x="2749550" y="2808288"/>
            <a:ext cx="982663" cy="307975"/>
          </a:xfrm>
          <a:prstGeom prst="rect">
            <a:avLst/>
          </a:prstGeom>
          <a:noFill/>
        </p:spPr>
        <p:txBody>
          <a:bodyPr>
            <a:spAutoFit/>
          </a:bodyPr>
          <a:lstStyle/>
          <a:p>
            <a:pPr>
              <a:defRPr/>
            </a:pPr>
            <a:r>
              <a:rPr lang="en-US" sz="1400" b="1" u="sng" dirty="0" err="1">
                <a:solidFill>
                  <a:schemeClr val="accent4">
                    <a:lumMod val="10000"/>
                  </a:schemeClr>
                </a:solidFill>
              </a:rPr>
              <a:t>Israeliani</a:t>
            </a:r>
            <a:endParaRPr lang="en-US" sz="1400" b="1" u="sng" dirty="0">
              <a:solidFill>
                <a:schemeClr val="accent4">
                  <a:lumMod val="10000"/>
                </a:schemeClr>
              </a:solidFill>
            </a:endParaRPr>
          </a:p>
        </p:txBody>
      </p:sp>
      <p:sp>
        <p:nvSpPr>
          <p:cNvPr id="16" name="CasellaDiTesto 15">
            <a:extLst>
              <a:ext uri="{FF2B5EF4-FFF2-40B4-BE49-F238E27FC236}">
                <a16:creationId xmlns:a16="http://schemas.microsoft.com/office/drawing/2014/main" id="{7837C57F-41F9-1800-DBF2-9EFB93AA9753}"/>
              </a:ext>
            </a:extLst>
          </p:cNvPr>
          <p:cNvSpPr txBox="1"/>
          <p:nvPr/>
        </p:nvSpPr>
        <p:spPr>
          <a:xfrm>
            <a:off x="1492250" y="2811463"/>
            <a:ext cx="1044575" cy="306387"/>
          </a:xfrm>
          <a:prstGeom prst="rect">
            <a:avLst/>
          </a:prstGeom>
          <a:noFill/>
        </p:spPr>
        <p:txBody>
          <a:bodyPr>
            <a:spAutoFit/>
          </a:bodyPr>
          <a:lstStyle/>
          <a:p>
            <a:pPr>
              <a:defRPr/>
            </a:pPr>
            <a:r>
              <a:rPr lang="en-US" sz="1400" b="1" u="sng" dirty="0" err="1">
                <a:solidFill>
                  <a:schemeClr val="accent4">
                    <a:lumMod val="10000"/>
                  </a:schemeClr>
                </a:solidFill>
              </a:rPr>
              <a:t>Superficie</a:t>
            </a:r>
            <a:endParaRPr lang="en-US" sz="1400" b="1" u="sng" dirty="0">
              <a:solidFill>
                <a:schemeClr val="accent4">
                  <a:lumMod val="10000"/>
                </a:schemeClr>
              </a:solidFill>
            </a:endParaRPr>
          </a:p>
        </p:txBody>
      </p:sp>
      <p:sp>
        <p:nvSpPr>
          <p:cNvPr id="17" name="CasellaDiTesto 16">
            <a:extLst>
              <a:ext uri="{FF2B5EF4-FFF2-40B4-BE49-F238E27FC236}">
                <a16:creationId xmlns:a16="http://schemas.microsoft.com/office/drawing/2014/main" id="{7A3F0C2C-5579-3FB9-327A-1357A348AB92}"/>
              </a:ext>
            </a:extLst>
          </p:cNvPr>
          <p:cNvSpPr txBox="1"/>
          <p:nvPr/>
        </p:nvSpPr>
        <p:spPr>
          <a:xfrm>
            <a:off x="4033838" y="2805113"/>
            <a:ext cx="708025" cy="307975"/>
          </a:xfrm>
          <a:prstGeom prst="rect">
            <a:avLst/>
          </a:prstGeom>
          <a:noFill/>
        </p:spPr>
        <p:txBody>
          <a:bodyPr>
            <a:spAutoFit/>
          </a:bodyPr>
          <a:lstStyle/>
          <a:p>
            <a:pPr>
              <a:defRPr/>
            </a:pPr>
            <a:r>
              <a:rPr lang="en-US" sz="1400" b="1" u="sng" dirty="0">
                <a:solidFill>
                  <a:schemeClr val="accent4">
                    <a:lumMod val="10000"/>
                  </a:schemeClr>
                </a:solidFill>
              </a:rPr>
              <a:t>Arabi</a:t>
            </a:r>
          </a:p>
        </p:txBody>
      </p:sp>
      <p:sp>
        <p:nvSpPr>
          <p:cNvPr id="18" name="CasellaDiTesto 17">
            <a:extLst>
              <a:ext uri="{FF2B5EF4-FFF2-40B4-BE49-F238E27FC236}">
                <a16:creationId xmlns:a16="http://schemas.microsoft.com/office/drawing/2014/main" id="{725DB4C7-7769-D85C-CF29-ED8D5404B0F6}"/>
              </a:ext>
            </a:extLst>
          </p:cNvPr>
          <p:cNvSpPr txBox="1"/>
          <p:nvPr/>
        </p:nvSpPr>
        <p:spPr>
          <a:xfrm>
            <a:off x="615950" y="5238750"/>
            <a:ext cx="731838" cy="415925"/>
          </a:xfrm>
          <a:prstGeom prst="rect">
            <a:avLst/>
          </a:prstGeom>
          <a:noFill/>
        </p:spPr>
        <p:txBody>
          <a:bodyPr>
            <a:spAutoFit/>
          </a:bodyPr>
          <a:lstStyle/>
          <a:p>
            <a:pPr>
              <a:defRPr/>
            </a:pPr>
            <a:r>
              <a:rPr lang="en-US" sz="1400" b="1" u="sng" dirty="0">
                <a:solidFill>
                  <a:schemeClr val="accent4">
                    <a:lumMod val="10000"/>
                  </a:schemeClr>
                </a:solidFill>
              </a:rPr>
              <a:t>Golan</a:t>
            </a:r>
          </a:p>
          <a:p>
            <a:pPr>
              <a:defRPr/>
            </a:pPr>
            <a:r>
              <a:rPr lang="en-US" sz="700" dirty="0">
                <a:solidFill>
                  <a:schemeClr val="accent4">
                    <a:lumMod val="10000"/>
                  </a:schemeClr>
                </a:solidFill>
              </a:rPr>
              <a:t>(Israele)</a:t>
            </a:r>
          </a:p>
        </p:txBody>
      </p:sp>
      <p:sp>
        <p:nvSpPr>
          <p:cNvPr id="19" name="CasellaDiTesto 18">
            <a:extLst>
              <a:ext uri="{FF2B5EF4-FFF2-40B4-BE49-F238E27FC236}">
                <a16:creationId xmlns:a16="http://schemas.microsoft.com/office/drawing/2014/main" id="{71149BCB-880A-62E0-EEFD-23A6E6DB9AF4}"/>
              </a:ext>
            </a:extLst>
          </p:cNvPr>
          <p:cNvSpPr txBox="1"/>
          <p:nvPr/>
        </p:nvSpPr>
        <p:spPr>
          <a:xfrm>
            <a:off x="552450" y="4521200"/>
            <a:ext cx="863600" cy="523875"/>
          </a:xfrm>
          <a:prstGeom prst="rect">
            <a:avLst/>
          </a:prstGeom>
          <a:noFill/>
        </p:spPr>
        <p:txBody>
          <a:bodyPr>
            <a:spAutoFit/>
          </a:bodyPr>
          <a:lstStyle/>
          <a:p>
            <a:pPr>
              <a:defRPr/>
            </a:pPr>
            <a:r>
              <a:rPr lang="en-US" sz="1400" b="1" u="sng" dirty="0" err="1">
                <a:solidFill>
                  <a:schemeClr val="accent4">
                    <a:lumMod val="10000"/>
                  </a:schemeClr>
                </a:solidFill>
              </a:rPr>
              <a:t>Striscia</a:t>
            </a:r>
            <a:r>
              <a:rPr lang="en-US" sz="1400" b="1" u="sng" dirty="0">
                <a:solidFill>
                  <a:schemeClr val="accent4">
                    <a:lumMod val="10000"/>
                  </a:schemeClr>
                </a:solidFill>
              </a:rPr>
              <a:t>                  di Gaza</a:t>
            </a:r>
          </a:p>
        </p:txBody>
      </p:sp>
      <p:sp>
        <p:nvSpPr>
          <p:cNvPr id="21" name="CasellaDiTesto 20">
            <a:extLst>
              <a:ext uri="{FF2B5EF4-FFF2-40B4-BE49-F238E27FC236}">
                <a16:creationId xmlns:a16="http://schemas.microsoft.com/office/drawing/2014/main" id="{630EAAAF-58A7-33AF-3728-5A480C6DF3E3}"/>
              </a:ext>
            </a:extLst>
          </p:cNvPr>
          <p:cNvSpPr txBox="1"/>
          <p:nvPr/>
        </p:nvSpPr>
        <p:spPr>
          <a:xfrm>
            <a:off x="552450" y="3894138"/>
            <a:ext cx="906463" cy="522287"/>
          </a:xfrm>
          <a:prstGeom prst="rect">
            <a:avLst/>
          </a:prstGeom>
          <a:noFill/>
        </p:spPr>
        <p:txBody>
          <a:bodyPr>
            <a:spAutoFit/>
          </a:bodyPr>
          <a:lstStyle/>
          <a:p>
            <a:pPr>
              <a:defRPr/>
            </a:pPr>
            <a:r>
              <a:rPr lang="en-US" sz="1400" b="1" u="sng" dirty="0" err="1">
                <a:solidFill>
                  <a:schemeClr val="accent4">
                    <a:lumMod val="10000"/>
                  </a:schemeClr>
                </a:solidFill>
              </a:rPr>
              <a:t>Cisgior</a:t>
            </a:r>
            <a:r>
              <a:rPr lang="en-US" sz="1400" b="1" u="sng" dirty="0">
                <a:solidFill>
                  <a:schemeClr val="accent4">
                    <a:lumMod val="10000"/>
                  </a:schemeClr>
                </a:solidFill>
              </a:rPr>
              <a:t>- </a:t>
            </a:r>
            <a:r>
              <a:rPr lang="en-US" sz="1400" b="1" u="sng" dirty="0" err="1">
                <a:solidFill>
                  <a:schemeClr val="accent4">
                    <a:lumMod val="10000"/>
                  </a:schemeClr>
                </a:solidFill>
              </a:rPr>
              <a:t>dania</a:t>
            </a:r>
            <a:endParaRPr lang="en-US" sz="1400" b="1" u="sng" dirty="0">
              <a:solidFill>
                <a:schemeClr val="accent4">
                  <a:lumMod val="10000"/>
                </a:schemeClr>
              </a:solidFill>
            </a:endParaRPr>
          </a:p>
        </p:txBody>
      </p:sp>
      <p:sp>
        <p:nvSpPr>
          <p:cNvPr id="22" name="CasellaDiTesto 21">
            <a:extLst>
              <a:ext uri="{FF2B5EF4-FFF2-40B4-BE49-F238E27FC236}">
                <a16:creationId xmlns:a16="http://schemas.microsoft.com/office/drawing/2014/main" id="{40E531C0-407F-2A67-E7E5-3928DF7395D5}"/>
              </a:ext>
            </a:extLst>
          </p:cNvPr>
          <p:cNvSpPr txBox="1"/>
          <p:nvPr/>
        </p:nvSpPr>
        <p:spPr>
          <a:xfrm>
            <a:off x="568325" y="3330575"/>
            <a:ext cx="785813" cy="307975"/>
          </a:xfrm>
          <a:prstGeom prst="rect">
            <a:avLst/>
          </a:prstGeom>
          <a:noFill/>
        </p:spPr>
        <p:txBody>
          <a:bodyPr>
            <a:spAutoFit/>
          </a:bodyPr>
          <a:lstStyle/>
          <a:p>
            <a:pPr>
              <a:defRPr/>
            </a:pPr>
            <a:r>
              <a:rPr lang="en-US" sz="1400" b="1" u="sng" dirty="0">
                <a:solidFill>
                  <a:schemeClr val="accent4">
                    <a:lumMod val="10000"/>
                  </a:schemeClr>
                </a:solidFill>
              </a:rPr>
              <a:t>Israele</a:t>
            </a:r>
          </a:p>
        </p:txBody>
      </p:sp>
      <p:sp>
        <p:nvSpPr>
          <p:cNvPr id="23" name="CasellaDiTesto 22">
            <a:extLst>
              <a:ext uri="{FF2B5EF4-FFF2-40B4-BE49-F238E27FC236}">
                <a16:creationId xmlns:a16="http://schemas.microsoft.com/office/drawing/2014/main" id="{9C10E0C5-2D35-3B4F-C2C3-A6900D5425A5}"/>
              </a:ext>
            </a:extLst>
          </p:cNvPr>
          <p:cNvSpPr txBox="1"/>
          <p:nvPr/>
        </p:nvSpPr>
        <p:spPr>
          <a:xfrm>
            <a:off x="1604963" y="4554538"/>
            <a:ext cx="712787" cy="523875"/>
          </a:xfrm>
          <a:prstGeom prst="rect">
            <a:avLst/>
          </a:prstGeom>
          <a:noFill/>
        </p:spPr>
        <p:txBody>
          <a:bodyPr>
            <a:spAutoFit/>
          </a:bodyPr>
          <a:lstStyle/>
          <a:p>
            <a:pPr algn="ctr">
              <a:defRPr/>
            </a:pPr>
            <a:r>
              <a:rPr lang="en-US" sz="1400" b="1" dirty="0">
                <a:solidFill>
                  <a:schemeClr val="accent4">
                    <a:lumMod val="10000"/>
                  </a:schemeClr>
                </a:solidFill>
              </a:rPr>
              <a:t>365 </a:t>
            </a:r>
            <a:r>
              <a:rPr lang="en-US" sz="1400" b="1" dirty="0" err="1">
                <a:solidFill>
                  <a:schemeClr val="accent4">
                    <a:lumMod val="10000"/>
                  </a:schemeClr>
                </a:solidFill>
              </a:rPr>
              <a:t>Kmq</a:t>
            </a:r>
            <a:endParaRPr lang="en-US" sz="1400" dirty="0">
              <a:solidFill>
                <a:schemeClr val="accent4">
                  <a:lumMod val="10000"/>
                </a:schemeClr>
              </a:solidFill>
            </a:endParaRPr>
          </a:p>
        </p:txBody>
      </p:sp>
      <p:sp>
        <p:nvSpPr>
          <p:cNvPr id="24" name="CasellaDiTesto 23">
            <a:extLst>
              <a:ext uri="{FF2B5EF4-FFF2-40B4-BE49-F238E27FC236}">
                <a16:creationId xmlns:a16="http://schemas.microsoft.com/office/drawing/2014/main" id="{25325560-2300-F5E5-7849-FD8E61A2A27C}"/>
              </a:ext>
            </a:extLst>
          </p:cNvPr>
          <p:cNvSpPr txBox="1"/>
          <p:nvPr/>
        </p:nvSpPr>
        <p:spPr>
          <a:xfrm>
            <a:off x="1663700" y="3897313"/>
            <a:ext cx="638175" cy="523875"/>
          </a:xfrm>
          <a:prstGeom prst="rect">
            <a:avLst/>
          </a:prstGeom>
          <a:noFill/>
        </p:spPr>
        <p:txBody>
          <a:bodyPr>
            <a:spAutoFit/>
          </a:bodyPr>
          <a:lstStyle/>
          <a:p>
            <a:pPr>
              <a:defRPr/>
            </a:pPr>
            <a:r>
              <a:rPr lang="en-US" sz="1400" b="1" dirty="0">
                <a:solidFill>
                  <a:schemeClr val="accent4">
                    <a:lumMod val="10000"/>
                  </a:schemeClr>
                </a:solidFill>
              </a:rPr>
              <a:t>5’500 </a:t>
            </a:r>
            <a:r>
              <a:rPr lang="en-US" sz="1400" b="1" dirty="0" err="1">
                <a:solidFill>
                  <a:schemeClr val="accent4">
                    <a:lumMod val="10000"/>
                  </a:schemeClr>
                </a:solidFill>
              </a:rPr>
              <a:t>Kmq</a:t>
            </a:r>
            <a:endParaRPr lang="en-US" sz="1400" dirty="0">
              <a:solidFill>
                <a:schemeClr val="accent4">
                  <a:lumMod val="10000"/>
                </a:schemeClr>
              </a:solidFill>
            </a:endParaRPr>
          </a:p>
        </p:txBody>
      </p:sp>
      <p:sp>
        <p:nvSpPr>
          <p:cNvPr id="25" name="CasellaDiTesto 24">
            <a:extLst>
              <a:ext uri="{FF2B5EF4-FFF2-40B4-BE49-F238E27FC236}">
                <a16:creationId xmlns:a16="http://schemas.microsoft.com/office/drawing/2014/main" id="{54C1D5C5-0873-6650-9D8D-95F3FFB176DC}"/>
              </a:ext>
            </a:extLst>
          </p:cNvPr>
          <p:cNvSpPr txBox="1"/>
          <p:nvPr/>
        </p:nvSpPr>
        <p:spPr>
          <a:xfrm>
            <a:off x="1558925" y="3252788"/>
            <a:ext cx="804863" cy="522287"/>
          </a:xfrm>
          <a:prstGeom prst="rect">
            <a:avLst/>
          </a:prstGeom>
          <a:noFill/>
        </p:spPr>
        <p:txBody>
          <a:bodyPr>
            <a:spAutoFit/>
          </a:bodyPr>
          <a:lstStyle/>
          <a:p>
            <a:pPr algn="ctr">
              <a:defRPr/>
            </a:pPr>
            <a:r>
              <a:rPr lang="en-US" sz="1400" b="1" dirty="0">
                <a:solidFill>
                  <a:schemeClr val="accent4">
                    <a:lumMod val="10000"/>
                  </a:schemeClr>
                </a:solidFill>
              </a:rPr>
              <a:t>20’000 </a:t>
            </a:r>
            <a:r>
              <a:rPr lang="en-US" sz="1400" b="1" dirty="0" err="1">
                <a:solidFill>
                  <a:schemeClr val="accent4">
                    <a:lumMod val="10000"/>
                  </a:schemeClr>
                </a:solidFill>
              </a:rPr>
              <a:t>Kmq</a:t>
            </a:r>
            <a:endParaRPr lang="en-US" sz="1400" b="1" dirty="0">
              <a:solidFill>
                <a:schemeClr val="accent4">
                  <a:lumMod val="10000"/>
                </a:schemeClr>
              </a:solidFill>
            </a:endParaRPr>
          </a:p>
        </p:txBody>
      </p:sp>
      <p:sp>
        <p:nvSpPr>
          <p:cNvPr id="26" name="CasellaDiTesto 25">
            <a:extLst>
              <a:ext uri="{FF2B5EF4-FFF2-40B4-BE49-F238E27FC236}">
                <a16:creationId xmlns:a16="http://schemas.microsoft.com/office/drawing/2014/main" id="{DA13A8BD-3016-C5DA-13F7-266C5E333F26}"/>
              </a:ext>
            </a:extLst>
          </p:cNvPr>
          <p:cNvSpPr txBox="1"/>
          <p:nvPr/>
        </p:nvSpPr>
        <p:spPr>
          <a:xfrm>
            <a:off x="3033713" y="4614863"/>
            <a:ext cx="355600" cy="246062"/>
          </a:xfrm>
          <a:prstGeom prst="rect">
            <a:avLst/>
          </a:prstGeom>
          <a:noFill/>
        </p:spPr>
        <p:txBody>
          <a:bodyPr>
            <a:spAutoFit/>
          </a:bodyPr>
          <a:lstStyle/>
          <a:p>
            <a:pPr>
              <a:defRPr/>
            </a:pPr>
            <a:r>
              <a:rPr lang="en-US" sz="1000" b="1" dirty="0">
                <a:solidFill>
                  <a:schemeClr val="accent4">
                    <a:lumMod val="10000"/>
                  </a:schemeClr>
                </a:solidFill>
              </a:rPr>
              <a:t>_</a:t>
            </a:r>
          </a:p>
        </p:txBody>
      </p:sp>
      <p:sp>
        <p:nvSpPr>
          <p:cNvPr id="27" name="CasellaDiTesto 26">
            <a:extLst>
              <a:ext uri="{FF2B5EF4-FFF2-40B4-BE49-F238E27FC236}">
                <a16:creationId xmlns:a16="http://schemas.microsoft.com/office/drawing/2014/main" id="{0C59D840-4377-6107-7EC3-1143EA2B64EC}"/>
              </a:ext>
            </a:extLst>
          </p:cNvPr>
          <p:cNvSpPr txBox="1"/>
          <p:nvPr/>
        </p:nvSpPr>
        <p:spPr>
          <a:xfrm>
            <a:off x="2740025" y="3910013"/>
            <a:ext cx="1004888" cy="523875"/>
          </a:xfrm>
          <a:prstGeom prst="rect">
            <a:avLst/>
          </a:prstGeom>
          <a:noFill/>
        </p:spPr>
        <p:txBody>
          <a:bodyPr>
            <a:spAutoFit/>
          </a:bodyPr>
          <a:lstStyle/>
          <a:p>
            <a:pPr algn="ctr">
              <a:defRPr/>
            </a:pPr>
            <a:r>
              <a:rPr lang="en-US" sz="1400" b="1" dirty="0">
                <a:solidFill>
                  <a:schemeClr val="accent4">
                    <a:lumMod val="10000"/>
                  </a:schemeClr>
                </a:solidFill>
              </a:rPr>
              <a:t>Circa 600’000</a:t>
            </a:r>
          </a:p>
        </p:txBody>
      </p:sp>
      <p:sp>
        <p:nvSpPr>
          <p:cNvPr id="28" name="CasellaDiTesto 27">
            <a:extLst>
              <a:ext uri="{FF2B5EF4-FFF2-40B4-BE49-F238E27FC236}">
                <a16:creationId xmlns:a16="http://schemas.microsoft.com/office/drawing/2014/main" id="{C71D104F-5466-0E66-9BCE-6C6876BB3354}"/>
              </a:ext>
            </a:extLst>
          </p:cNvPr>
          <p:cNvSpPr txBox="1"/>
          <p:nvPr/>
        </p:nvSpPr>
        <p:spPr>
          <a:xfrm>
            <a:off x="2500313" y="3198813"/>
            <a:ext cx="1462087" cy="630237"/>
          </a:xfrm>
          <a:prstGeom prst="rect">
            <a:avLst/>
          </a:prstGeom>
          <a:noFill/>
        </p:spPr>
        <p:txBody>
          <a:bodyPr>
            <a:spAutoFit/>
          </a:bodyPr>
          <a:lstStyle/>
          <a:p>
            <a:pPr>
              <a:defRPr/>
            </a:pPr>
            <a:r>
              <a:rPr lang="it-CH" sz="1400" b="1" dirty="0">
                <a:solidFill>
                  <a:schemeClr val="accent4">
                    <a:lumMod val="10000"/>
                  </a:schemeClr>
                </a:solidFill>
              </a:rPr>
              <a:t>Circa 7 mio </a:t>
            </a:r>
            <a:r>
              <a:rPr lang="it-CH" sz="700" b="1" dirty="0">
                <a:solidFill>
                  <a:schemeClr val="accent4">
                    <a:lumMod val="10000"/>
                  </a:schemeClr>
                </a:solidFill>
              </a:rPr>
              <a:t>(</a:t>
            </a:r>
            <a:r>
              <a:rPr lang="it-CH" sz="700" dirty="0">
                <a:solidFill>
                  <a:schemeClr val="accent4">
                    <a:lumMod val="10000"/>
                  </a:schemeClr>
                </a:solidFill>
              </a:rPr>
              <a:t>ebrei)</a:t>
            </a:r>
          </a:p>
          <a:p>
            <a:pPr>
              <a:defRPr/>
            </a:pPr>
            <a:r>
              <a:rPr lang="it-CH" sz="1400" b="1" dirty="0">
                <a:solidFill>
                  <a:schemeClr val="accent4">
                    <a:lumMod val="10000"/>
                  </a:schemeClr>
                </a:solidFill>
              </a:rPr>
              <a:t>Circa 0.5 mio </a:t>
            </a:r>
            <a:r>
              <a:rPr lang="it-CH" sz="700" dirty="0">
                <a:solidFill>
                  <a:schemeClr val="accent4">
                    <a:lumMod val="10000"/>
                  </a:schemeClr>
                </a:solidFill>
              </a:rPr>
              <a:t>(altri)</a:t>
            </a:r>
          </a:p>
        </p:txBody>
      </p:sp>
      <p:sp>
        <p:nvSpPr>
          <p:cNvPr id="29" name="CasellaDiTesto 28">
            <a:extLst>
              <a:ext uri="{FF2B5EF4-FFF2-40B4-BE49-F238E27FC236}">
                <a16:creationId xmlns:a16="http://schemas.microsoft.com/office/drawing/2014/main" id="{59BD4DD1-A788-7E82-31AD-0FCBD842F41F}"/>
              </a:ext>
            </a:extLst>
          </p:cNvPr>
          <p:cNvSpPr txBox="1"/>
          <p:nvPr/>
        </p:nvSpPr>
        <p:spPr>
          <a:xfrm>
            <a:off x="4037013" y="5170488"/>
            <a:ext cx="1109662" cy="523875"/>
          </a:xfrm>
          <a:prstGeom prst="rect">
            <a:avLst/>
          </a:prstGeom>
          <a:noFill/>
        </p:spPr>
        <p:txBody>
          <a:bodyPr>
            <a:spAutoFit/>
          </a:bodyPr>
          <a:lstStyle/>
          <a:p>
            <a:pPr>
              <a:defRPr/>
            </a:pPr>
            <a:r>
              <a:rPr lang="en-US" sz="1400" b="1" dirty="0">
                <a:solidFill>
                  <a:schemeClr val="accent4">
                    <a:lumMod val="10000"/>
                  </a:schemeClr>
                </a:solidFill>
              </a:rPr>
              <a:t>Circa 20’000 </a:t>
            </a:r>
            <a:r>
              <a:rPr lang="en-US" sz="700" dirty="0">
                <a:solidFill>
                  <a:schemeClr val="accent4">
                    <a:lumMod val="10000"/>
                  </a:schemeClr>
                </a:solidFill>
              </a:rPr>
              <a:t>(</a:t>
            </a:r>
            <a:r>
              <a:rPr lang="en-US" sz="700" dirty="0" err="1">
                <a:solidFill>
                  <a:schemeClr val="accent4">
                    <a:lumMod val="10000"/>
                  </a:schemeClr>
                </a:solidFill>
              </a:rPr>
              <a:t>Drusi</a:t>
            </a:r>
            <a:r>
              <a:rPr lang="en-US" sz="700" dirty="0">
                <a:solidFill>
                  <a:schemeClr val="accent4">
                    <a:lumMod val="10000"/>
                  </a:schemeClr>
                </a:solidFill>
              </a:rPr>
              <a:t>)</a:t>
            </a:r>
          </a:p>
        </p:txBody>
      </p:sp>
      <p:sp>
        <p:nvSpPr>
          <p:cNvPr id="30" name="CasellaDiTesto 29">
            <a:extLst>
              <a:ext uri="{FF2B5EF4-FFF2-40B4-BE49-F238E27FC236}">
                <a16:creationId xmlns:a16="http://schemas.microsoft.com/office/drawing/2014/main" id="{C5FBDDD2-3C51-3038-11D0-03905951F745}"/>
              </a:ext>
            </a:extLst>
          </p:cNvPr>
          <p:cNvSpPr txBox="1"/>
          <p:nvPr/>
        </p:nvSpPr>
        <p:spPr>
          <a:xfrm>
            <a:off x="4024313" y="3251200"/>
            <a:ext cx="696912" cy="522288"/>
          </a:xfrm>
          <a:prstGeom prst="rect">
            <a:avLst/>
          </a:prstGeom>
          <a:noFill/>
        </p:spPr>
        <p:txBody>
          <a:bodyPr>
            <a:spAutoFit/>
          </a:bodyPr>
          <a:lstStyle/>
          <a:p>
            <a:pPr>
              <a:defRPr/>
            </a:pPr>
            <a:r>
              <a:rPr lang="en-US" sz="1400" b="1" dirty="0">
                <a:solidFill>
                  <a:schemeClr val="accent4">
                    <a:lumMod val="10000"/>
                  </a:schemeClr>
                </a:solidFill>
              </a:rPr>
              <a:t>Circa           2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31" name="CasellaDiTesto 30">
            <a:extLst>
              <a:ext uri="{FF2B5EF4-FFF2-40B4-BE49-F238E27FC236}">
                <a16:creationId xmlns:a16="http://schemas.microsoft.com/office/drawing/2014/main" id="{97A7AC84-AC0E-C470-CACC-A66CB3893EA9}"/>
              </a:ext>
            </a:extLst>
          </p:cNvPr>
          <p:cNvSpPr txBox="1"/>
          <p:nvPr/>
        </p:nvSpPr>
        <p:spPr>
          <a:xfrm>
            <a:off x="4025900" y="3908425"/>
            <a:ext cx="698500" cy="522288"/>
          </a:xfrm>
          <a:prstGeom prst="rect">
            <a:avLst/>
          </a:prstGeom>
          <a:noFill/>
        </p:spPr>
        <p:txBody>
          <a:bodyPr>
            <a:spAutoFit/>
          </a:bodyPr>
          <a:lstStyle/>
          <a:p>
            <a:pPr algn="ctr">
              <a:defRPr/>
            </a:pPr>
            <a:r>
              <a:rPr lang="en-US" sz="1400" b="1" dirty="0">
                <a:solidFill>
                  <a:schemeClr val="accent4">
                    <a:lumMod val="10000"/>
                  </a:schemeClr>
                </a:solidFill>
              </a:rPr>
              <a:t>Circa             3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61440" name="CasellaDiTesto 61439">
            <a:extLst>
              <a:ext uri="{FF2B5EF4-FFF2-40B4-BE49-F238E27FC236}">
                <a16:creationId xmlns:a16="http://schemas.microsoft.com/office/drawing/2014/main" id="{BD4A1869-7770-0935-734A-1A7366385D2F}"/>
              </a:ext>
            </a:extLst>
          </p:cNvPr>
          <p:cNvSpPr txBox="1"/>
          <p:nvPr/>
        </p:nvSpPr>
        <p:spPr>
          <a:xfrm>
            <a:off x="4040188" y="4548188"/>
            <a:ext cx="698500" cy="523875"/>
          </a:xfrm>
          <a:prstGeom prst="rect">
            <a:avLst/>
          </a:prstGeom>
          <a:noFill/>
        </p:spPr>
        <p:txBody>
          <a:bodyPr>
            <a:spAutoFit/>
          </a:bodyPr>
          <a:lstStyle/>
          <a:p>
            <a:pPr>
              <a:defRPr/>
            </a:pPr>
            <a:r>
              <a:rPr lang="en-US" sz="1400" b="1" dirty="0">
                <a:solidFill>
                  <a:schemeClr val="accent4">
                    <a:lumMod val="10000"/>
                  </a:schemeClr>
                </a:solidFill>
              </a:rPr>
              <a:t>Circa               2 </a:t>
            </a:r>
            <a:r>
              <a:rPr lang="en-US" sz="1400" b="1" dirty="0" err="1">
                <a:solidFill>
                  <a:schemeClr val="accent4">
                    <a:lumMod val="10000"/>
                  </a:schemeClr>
                </a:solidFill>
              </a:rPr>
              <a:t>mio</a:t>
            </a:r>
            <a:endParaRPr lang="en-US" sz="1400" b="1" dirty="0">
              <a:solidFill>
                <a:schemeClr val="accent4">
                  <a:lumMod val="10000"/>
                </a:schemeClr>
              </a:solidFill>
            </a:endParaRPr>
          </a:p>
        </p:txBody>
      </p:sp>
      <p:sp>
        <p:nvSpPr>
          <p:cNvPr id="61441" name="CasellaDiTesto 61440">
            <a:extLst>
              <a:ext uri="{FF2B5EF4-FFF2-40B4-BE49-F238E27FC236}">
                <a16:creationId xmlns:a16="http://schemas.microsoft.com/office/drawing/2014/main" id="{5FC4D7C5-CECE-DE5C-A300-83DD89AF4250}"/>
              </a:ext>
            </a:extLst>
          </p:cNvPr>
          <p:cNvSpPr txBox="1"/>
          <p:nvPr/>
        </p:nvSpPr>
        <p:spPr>
          <a:xfrm>
            <a:off x="2763838" y="5184775"/>
            <a:ext cx="920750" cy="523875"/>
          </a:xfrm>
          <a:prstGeom prst="rect">
            <a:avLst/>
          </a:prstGeom>
          <a:noFill/>
        </p:spPr>
        <p:txBody>
          <a:bodyPr>
            <a:spAutoFit/>
          </a:bodyPr>
          <a:lstStyle/>
          <a:p>
            <a:pPr algn="ctr">
              <a:defRPr/>
            </a:pPr>
            <a:r>
              <a:rPr lang="en-US" sz="1400" b="1" dirty="0">
                <a:solidFill>
                  <a:schemeClr val="accent4">
                    <a:lumMod val="10000"/>
                  </a:schemeClr>
                </a:solidFill>
              </a:rPr>
              <a:t>Circa 25’000</a:t>
            </a:r>
          </a:p>
        </p:txBody>
      </p:sp>
      <p:sp>
        <p:nvSpPr>
          <p:cNvPr id="61442" name="CasellaDiTesto 61441">
            <a:extLst>
              <a:ext uri="{FF2B5EF4-FFF2-40B4-BE49-F238E27FC236}">
                <a16:creationId xmlns:a16="http://schemas.microsoft.com/office/drawing/2014/main" id="{C82ED57F-9882-7405-B41C-ED6001BC0E1F}"/>
              </a:ext>
            </a:extLst>
          </p:cNvPr>
          <p:cNvSpPr txBox="1"/>
          <p:nvPr/>
        </p:nvSpPr>
        <p:spPr>
          <a:xfrm>
            <a:off x="1673225" y="5187950"/>
            <a:ext cx="782638" cy="523875"/>
          </a:xfrm>
          <a:prstGeom prst="rect">
            <a:avLst/>
          </a:prstGeom>
          <a:noFill/>
        </p:spPr>
        <p:txBody>
          <a:bodyPr>
            <a:spAutoFit/>
          </a:bodyPr>
          <a:lstStyle/>
          <a:p>
            <a:pPr>
              <a:defRPr/>
            </a:pPr>
            <a:r>
              <a:rPr lang="en-US" sz="1400" b="1" dirty="0">
                <a:solidFill>
                  <a:schemeClr val="accent4">
                    <a:lumMod val="10000"/>
                  </a:schemeClr>
                </a:solidFill>
              </a:rPr>
              <a:t>1154 Km2</a:t>
            </a:r>
          </a:p>
        </p:txBody>
      </p:sp>
      <p:sp>
        <p:nvSpPr>
          <p:cNvPr id="61447" name="CasellaDiTesto 61446">
            <a:extLst>
              <a:ext uri="{FF2B5EF4-FFF2-40B4-BE49-F238E27FC236}">
                <a16:creationId xmlns:a16="http://schemas.microsoft.com/office/drawing/2014/main" id="{E1429AD9-53D3-B267-C883-DD94F17F53A2}"/>
              </a:ext>
            </a:extLst>
          </p:cNvPr>
          <p:cNvSpPr txBox="1"/>
          <p:nvPr/>
        </p:nvSpPr>
        <p:spPr>
          <a:xfrm>
            <a:off x="431800" y="1865313"/>
            <a:ext cx="4903788" cy="554037"/>
          </a:xfrm>
          <a:prstGeom prst="rect">
            <a:avLst/>
          </a:prstGeom>
          <a:noFill/>
        </p:spPr>
        <p:txBody>
          <a:bodyPr>
            <a:spAutoFit/>
          </a:bodyPr>
          <a:lstStyle/>
          <a:p>
            <a:pPr>
              <a:defRPr/>
            </a:pPr>
            <a:r>
              <a:rPr lang="en-US" sz="1500" b="1" dirty="0" err="1">
                <a:solidFill>
                  <a:schemeClr val="accent4">
                    <a:lumMod val="10000"/>
                  </a:schemeClr>
                </a:solidFill>
              </a:rPr>
              <a:t>Palestina</a:t>
            </a:r>
            <a:r>
              <a:rPr lang="en-US" sz="1500" b="1" dirty="0">
                <a:solidFill>
                  <a:schemeClr val="accent4">
                    <a:lumMod val="10000"/>
                  </a:schemeClr>
                </a:solidFill>
              </a:rPr>
              <a:t> 1948:  0.7 </a:t>
            </a:r>
            <a:r>
              <a:rPr lang="en-US" sz="1500" b="1" dirty="0" err="1">
                <a:solidFill>
                  <a:schemeClr val="accent4">
                    <a:lumMod val="10000"/>
                  </a:schemeClr>
                </a:solidFill>
              </a:rPr>
              <a:t>mio</a:t>
            </a:r>
            <a:r>
              <a:rPr lang="en-US" sz="1500" b="1" dirty="0">
                <a:solidFill>
                  <a:schemeClr val="accent4">
                    <a:lumMod val="10000"/>
                  </a:schemeClr>
                </a:solidFill>
              </a:rPr>
              <a:t> </a:t>
            </a:r>
            <a:r>
              <a:rPr lang="en-US" sz="1500" b="1" dirty="0" err="1">
                <a:solidFill>
                  <a:schemeClr val="accent4">
                    <a:lumMod val="10000"/>
                  </a:schemeClr>
                </a:solidFill>
              </a:rPr>
              <a:t>Ebrei</a:t>
            </a:r>
            <a:r>
              <a:rPr lang="en-US" sz="1500" b="1" dirty="0">
                <a:solidFill>
                  <a:schemeClr val="accent4">
                    <a:lumMod val="10000"/>
                  </a:schemeClr>
                </a:solidFill>
              </a:rPr>
              <a:t> / 1.7 </a:t>
            </a:r>
            <a:r>
              <a:rPr lang="en-US" sz="1500" b="1" dirty="0" err="1">
                <a:solidFill>
                  <a:schemeClr val="accent4">
                    <a:lumMod val="10000"/>
                  </a:schemeClr>
                </a:solidFill>
              </a:rPr>
              <a:t>mio</a:t>
            </a:r>
            <a:r>
              <a:rPr lang="en-US" sz="1500" b="1" dirty="0">
                <a:solidFill>
                  <a:schemeClr val="accent4">
                    <a:lumMod val="10000"/>
                  </a:schemeClr>
                </a:solidFill>
              </a:rPr>
              <a:t> Arabi</a:t>
            </a:r>
          </a:p>
          <a:p>
            <a:pPr>
              <a:defRPr/>
            </a:pPr>
            <a:r>
              <a:rPr lang="en-US" sz="1500" b="1" dirty="0">
                <a:solidFill>
                  <a:schemeClr val="accent4">
                    <a:lumMod val="10000"/>
                  </a:schemeClr>
                </a:solidFill>
              </a:rPr>
              <a:t>Mondo: circa 17 </a:t>
            </a:r>
            <a:r>
              <a:rPr lang="en-US" sz="1500" b="1" dirty="0" err="1">
                <a:solidFill>
                  <a:schemeClr val="accent4">
                    <a:lumMod val="10000"/>
                  </a:schemeClr>
                </a:solidFill>
              </a:rPr>
              <a:t>mio</a:t>
            </a:r>
            <a:r>
              <a:rPr lang="en-US" sz="1500" b="1" dirty="0">
                <a:solidFill>
                  <a:schemeClr val="accent4">
                    <a:lumMod val="10000"/>
                  </a:schemeClr>
                </a:solidFill>
              </a:rPr>
              <a:t> </a:t>
            </a:r>
            <a:r>
              <a:rPr lang="en-US" sz="1500" b="1" dirty="0" err="1">
                <a:solidFill>
                  <a:schemeClr val="accent4">
                    <a:lumMod val="10000"/>
                  </a:schemeClr>
                </a:solidFill>
              </a:rPr>
              <a:t>ebrei</a:t>
            </a:r>
            <a:r>
              <a:rPr lang="en-US" sz="1500" b="1" dirty="0">
                <a:solidFill>
                  <a:schemeClr val="accent4">
                    <a:lumMod val="10000"/>
                  </a:schemeClr>
                </a:solidFill>
              </a:rPr>
              <a:t> / circa 14 </a:t>
            </a:r>
            <a:r>
              <a:rPr lang="en-US" sz="1500" b="1" dirty="0" err="1">
                <a:solidFill>
                  <a:schemeClr val="accent4">
                    <a:lumMod val="10000"/>
                  </a:schemeClr>
                </a:solidFill>
              </a:rPr>
              <a:t>mio</a:t>
            </a:r>
            <a:r>
              <a:rPr lang="en-US" sz="1500" b="1" dirty="0">
                <a:solidFill>
                  <a:schemeClr val="accent4">
                    <a:lumMod val="10000"/>
                  </a:schemeClr>
                </a:solidFill>
              </a:rPr>
              <a:t> Palestinesi</a:t>
            </a:r>
          </a:p>
        </p:txBody>
      </p:sp>
      <p:sp>
        <p:nvSpPr>
          <p:cNvPr id="2" name="Rettangolo 1">
            <a:extLst>
              <a:ext uri="{FF2B5EF4-FFF2-40B4-BE49-F238E27FC236}">
                <a16:creationId xmlns:a16="http://schemas.microsoft.com/office/drawing/2014/main" id="{8A215317-DF12-F1CD-D9D1-7122957E763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wipe(right)">
                                      <p:cBhvr>
                                        <p:cTn id="7" dur="10"/>
                                        <p:tgtEl>
                                          <p:spTgt spid="61445"/>
                                        </p:tgtEl>
                                      </p:cBhvr>
                                    </p:animEffect>
                                  </p:childTnLst>
                                </p:cTn>
                              </p:par>
                              <p:par>
                                <p:cTn id="8" presetID="55" presetClass="entr" presetSubtype="0" fill="hold" nodeType="withEffect">
                                  <p:stCondLst>
                                    <p:cond delay="0"/>
                                  </p:stCondLst>
                                  <p:childTnLst>
                                    <p:set>
                                      <p:cBhvr>
                                        <p:cTn id="9" dur="1" fill="hold">
                                          <p:stCondLst>
                                            <p:cond delay="0"/>
                                          </p:stCondLst>
                                        </p:cTn>
                                        <p:tgtEl>
                                          <p:spTgt spid="61443"/>
                                        </p:tgtEl>
                                        <p:attrNameLst>
                                          <p:attrName>style.visibility</p:attrName>
                                        </p:attrNameLst>
                                      </p:cBhvr>
                                      <p:to>
                                        <p:strVal val="visible"/>
                                      </p:to>
                                    </p:set>
                                    <p:anim calcmode="lin" valueType="num">
                                      <p:cBhvr>
                                        <p:cTn id="10" dur="10" fill="hold"/>
                                        <p:tgtEl>
                                          <p:spTgt spid="61443"/>
                                        </p:tgtEl>
                                        <p:attrNameLst>
                                          <p:attrName>ppt_w</p:attrName>
                                        </p:attrNameLst>
                                      </p:cBhvr>
                                      <p:tavLst>
                                        <p:tav tm="0">
                                          <p:val>
                                            <p:strVal val="#ppt_w*0.70"/>
                                          </p:val>
                                        </p:tav>
                                        <p:tav tm="100000">
                                          <p:val>
                                            <p:strVal val="#ppt_w"/>
                                          </p:val>
                                        </p:tav>
                                      </p:tavLst>
                                    </p:anim>
                                    <p:anim calcmode="lin" valueType="num">
                                      <p:cBhvr>
                                        <p:cTn id="11" dur="10" fill="hold"/>
                                        <p:tgtEl>
                                          <p:spTgt spid="61443"/>
                                        </p:tgtEl>
                                        <p:attrNameLst>
                                          <p:attrName>ppt_h</p:attrName>
                                        </p:attrNameLst>
                                      </p:cBhvr>
                                      <p:tavLst>
                                        <p:tav tm="0">
                                          <p:val>
                                            <p:strVal val="#ppt_h"/>
                                          </p:val>
                                        </p:tav>
                                        <p:tav tm="100000">
                                          <p:val>
                                            <p:strVal val="#ppt_h"/>
                                          </p:val>
                                        </p:tav>
                                      </p:tavLst>
                                    </p:anim>
                                    <p:animEffect transition="in" filter="fade">
                                      <p:cBhvr>
                                        <p:cTn id="12" dur="1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42" name="Slide Number Placeholder 1">
            <a:extLst>
              <a:ext uri="{FF2B5EF4-FFF2-40B4-BE49-F238E27FC236}">
                <a16:creationId xmlns:a16="http://schemas.microsoft.com/office/drawing/2014/main" id="{4D2C9425-BC27-351B-2767-6844A635106C}"/>
              </a:ext>
            </a:extLst>
          </p:cNvPr>
          <p:cNvSpPr>
            <a:spLocks noGrp="1"/>
          </p:cNvSpPr>
          <p:nvPr>
            <p:ph type="sldNum" sz="quarter" idx="12"/>
          </p:nvPr>
        </p:nvSpPr>
        <p:spPr>
          <a:xfrm>
            <a:off x="7651750" y="6342063"/>
            <a:ext cx="1116013" cy="269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6C2DF6EE-E270-4B6E-BDBC-206696C71CD6}" type="slidenum">
              <a:rPr lang="it-IT" altLang="it-CH" sz="1400" smtClean="0">
                <a:solidFill>
                  <a:srgbClr val="000000"/>
                </a:solidFill>
              </a:rPr>
              <a:pPr>
                <a:spcBef>
                  <a:spcPct val="0"/>
                </a:spcBef>
                <a:buFontTx/>
                <a:buNone/>
              </a:pPr>
              <a:t>96</a:t>
            </a:fld>
            <a:endParaRPr lang="it-IT" altLang="it-CH" sz="1400">
              <a:solidFill>
                <a:srgbClr val="000000"/>
              </a:solidFill>
            </a:endParaRPr>
          </a:p>
        </p:txBody>
      </p:sp>
      <p:sp>
        <p:nvSpPr>
          <p:cNvPr id="266243" name="TextBox 4">
            <a:extLst>
              <a:ext uri="{FF2B5EF4-FFF2-40B4-BE49-F238E27FC236}">
                <a16:creationId xmlns:a16="http://schemas.microsoft.com/office/drawing/2014/main" id="{B23D4FAC-370E-D64C-5094-572996D430E3}"/>
              </a:ext>
            </a:extLst>
          </p:cNvPr>
          <p:cNvSpPr txBox="1">
            <a:spLocks noChangeArrowheads="1"/>
          </p:cNvSpPr>
          <p:nvPr/>
        </p:nvSpPr>
        <p:spPr bwMode="auto">
          <a:xfrm>
            <a:off x="1411288" y="2686050"/>
            <a:ext cx="3025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Bambini israeliani e palestinesi uccisi</a:t>
            </a:r>
          </a:p>
          <a:p>
            <a:pPr eaLnBrk="1" hangingPunct="1">
              <a:spcBef>
                <a:spcPct val="0"/>
              </a:spcBef>
              <a:buFontTx/>
              <a:buNone/>
            </a:pPr>
            <a:r>
              <a:rPr lang="fr-CH" altLang="it-CH" sz="1200" b="1">
                <a:solidFill>
                  <a:srgbClr val="000000"/>
                </a:solidFill>
              </a:rPr>
              <a:t>Da settembre 2000 – 2023</a:t>
            </a:r>
            <a:endParaRPr lang="en-US" altLang="it-CH" sz="1200" b="1">
              <a:solidFill>
                <a:srgbClr val="000000"/>
              </a:solidFill>
            </a:endParaRPr>
          </a:p>
        </p:txBody>
      </p:sp>
      <p:sp>
        <p:nvSpPr>
          <p:cNvPr id="266244" name="TextBox 10">
            <a:extLst>
              <a:ext uri="{FF2B5EF4-FFF2-40B4-BE49-F238E27FC236}">
                <a16:creationId xmlns:a16="http://schemas.microsoft.com/office/drawing/2014/main" id="{0D927331-8E38-2234-7F11-E3E944341D05}"/>
              </a:ext>
            </a:extLst>
          </p:cNvPr>
          <p:cNvSpPr txBox="1">
            <a:spLocks noChangeArrowheads="1"/>
          </p:cNvSpPr>
          <p:nvPr/>
        </p:nvSpPr>
        <p:spPr bwMode="auto">
          <a:xfrm>
            <a:off x="5181600" y="2643188"/>
            <a:ext cx="24939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Israeliani e palestinesi uccisi</a:t>
            </a:r>
          </a:p>
          <a:p>
            <a:pPr eaLnBrk="1" hangingPunct="1">
              <a:spcBef>
                <a:spcPct val="0"/>
              </a:spcBef>
              <a:buFontTx/>
              <a:buNone/>
            </a:pPr>
            <a:r>
              <a:rPr lang="fr-CH" altLang="it-CH" sz="1200" b="1">
                <a:solidFill>
                  <a:srgbClr val="000000"/>
                </a:solidFill>
              </a:rPr>
              <a:t>Da settembre 2000 – 2023</a:t>
            </a:r>
          </a:p>
        </p:txBody>
      </p:sp>
      <p:sp>
        <p:nvSpPr>
          <p:cNvPr id="266245" name="TextBox 12">
            <a:extLst>
              <a:ext uri="{FF2B5EF4-FFF2-40B4-BE49-F238E27FC236}">
                <a16:creationId xmlns:a16="http://schemas.microsoft.com/office/drawing/2014/main" id="{22F24BB6-89E2-3858-7058-A9A3864FBFF1}"/>
              </a:ext>
            </a:extLst>
          </p:cNvPr>
          <p:cNvSpPr txBox="1">
            <a:spLocks noChangeArrowheads="1"/>
          </p:cNvSpPr>
          <p:nvPr/>
        </p:nvSpPr>
        <p:spPr bwMode="auto">
          <a:xfrm>
            <a:off x="1463675" y="6100763"/>
            <a:ext cx="2498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Israeliani e palestinesi feriti</a:t>
            </a:r>
          </a:p>
          <a:p>
            <a:pPr eaLnBrk="1" hangingPunct="1">
              <a:spcBef>
                <a:spcPct val="0"/>
              </a:spcBef>
              <a:buFontTx/>
              <a:buNone/>
            </a:pPr>
            <a:r>
              <a:rPr lang="fr-CH" altLang="it-CH" sz="1200" b="1">
                <a:solidFill>
                  <a:srgbClr val="000000"/>
                </a:solidFill>
              </a:rPr>
              <a:t>Da settembre 2000 – 2023</a:t>
            </a:r>
            <a:endParaRPr lang="en-US" altLang="it-CH" sz="1200" b="1">
              <a:solidFill>
                <a:srgbClr val="000000"/>
              </a:solidFill>
            </a:endParaRPr>
          </a:p>
        </p:txBody>
      </p:sp>
      <p:sp>
        <p:nvSpPr>
          <p:cNvPr id="266246" name="TextBox 15">
            <a:extLst>
              <a:ext uri="{FF2B5EF4-FFF2-40B4-BE49-F238E27FC236}">
                <a16:creationId xmlns:a16="http://schemas.microsoft.com/office/drawing/2014/main" id="{9E35D31B-EC29-D219-50D0-1020E8864DF5}"/>
              </a:ext>
            </a:extLst>
          </p:cNvPr>
          <p:cNvSpPr txBox="1">
            <a:spLocks noChangeArrowheads="1"/>
          </p:cNvSpPr>
          <p:nvPr/>
        </p:nvSpPr>
        <p:spPr bwMode="auto">
          <a:xfrm>
            <a:off x="5073650" y="6046788"/>
            <a:ext cx="25511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CH" altLang="it-CH" sz="1200" b="1">
                <a:solidFill>
                  <a:srgbClr val="000000"/>
                </a:solidFill>
              </a:rPr>
              <a:t>Demolizione di case di israeliani e di palestinesi, 1967– 2023</a:t>
            </a:r>
          </a:p>
        </p:txBody>
      </p:sp>
      <p:sp>
        <p:nvSpPr>
          <p:cNvPr id="266247" name="CasellaDiTesto 1">
            <a:extLst>
              <a:ext uri="{FF2B5EF4-FFF2-40B4-BE49-F238E27FC236}">
                <a16:creationId xmlns:a16="http://schemas.microsoft.com/office/drawing/2014/main" id="{1BC46A9C-00F1-FDE6-719C-A0F7F83C078B}"/>
              </a:ext>
            </a:extLst>
          </p:cNvPr>
          <p:cNvSpPr txBox="1">
            <a:spLocks noChangeArrowheads="1"/>
          </p:cNvSpPr>
          <p:nvPr/>
        </p:nvSpPr>
        <p:spPr bwMode="auto">
          <a:xfrm>
            <a:off x="3016250" y="6499225"/>
            <a:ext cx="30035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it-CH" altLang="it-CH" sz="1200">
                <a:solidFill>
                  <a:srgbClr val="000000"/>
                </a:solidFill>
              </a:rPr>
              <a:t>Fonte: http://www.ifamericansknew.org/</a:t>
            </a:r>
          </a:p>
        </p:txBody>
      </p:sp>
      <p:sp>
        <p:nvSpPr>
          <p:cNvPr id="266248" name="Rettangolo 11">
            <a:extLst>
              <a:ext uri="{FF2B5EF4-FFF2-40B4-BE49-F238E27FC236}">
                <a16:creationId xmlns:a16="http://schemas.microsoft.com/office/drawing/2014/main" id="{3D173712-4856-E52A-5CD2-927EA17CD897}"/>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CasellaDiTesto 1">
            <a:extLst>
              <a:ext uri="{FF2B5EF4-FFF2-40B4-BE49-F238E27FC236}">
                <a16:creationId xmlns:a16="http://schemas.microsoft.com/office/drawing/2014/main" id="{AFBDB2BF-6960-AC2B-A2F0-44F527691BD5}"/>
              </a:ext>
            </a:extLst>
          </p:cNvPr>
          <p:cNvSpPr txBox="1"/>
          <p:nvPr/>
        </p:nvSpPr>
        <p:spPr>
          <a:xfrm>
            <a:off x="3446463" y="3186113"/>
            <a:ext cx="1981200" cy="369887"/>
          </a:xfrm>
          <a:prstGeom prst="rect">
            <a:avLst/>
          </a:prstGeom>
          <a:solidFill>
            <a:srgbClr val="FFFF00"/>
          </a:solidFill>
          <a:ln w="19050">
            <a:solidFill>
              <a:schemeClr val="tx1">
                <a:lumMod val="95000"/>
                <a:lumOff val="5000"/>
              </a:schemeClr>
            </a:solidFill>
          </a:ln>
        </p:spPr>
        <p:txBody>
          <a:bodyPr>
            <a:spAutoFit/>
          </a:bodyPr>
          <a:lstStyle/>
          <a:p>
            <a:pPr algn="ctr">
              <a:defRPr/>
            </a:pPr>
            <a:r>
              <a:rPr lang="en-US" b="1" dirty="0" err="1"/>
              <a:t>Vittime</a:t>
            </a:r>
            <a:r>
              <a:rPr lang="en-US" b="1" dirty="0"/>
              <a:t> e </a:t>
            </a:r>
            <a:r>
              <a:rPr lang="en-US" b="1" dirty="0" err="1"/>
              <a:t>danni</a:t>
            </a:r>
            <a:endParaRPr lang="en-US" b="1" dirty="0"/>
          </a:p>
        </p:txBody>
      </p:sp>
      <p:pic>
        <p:nvPicPr>
          <p:cNvPr id="3" name="Immagine 2">
            <a:extLst>
              <a:ext uri="{FF2B5EF4-FFF2-40B4-BE49-F238E27FC236}">
                <a16:creationId xmlns:a16="http://schemas.microsoft.com/office/drawing/2014/main" id="{BD0890EB-D56F-1CD3-3308-3D1370C2955D}"/>
              </a:ext>
            </a:extLst>
          </p:cNvPr>
          <p:cNvPicPr>
            <a:picLocks noChangeAspect="1"/>
          </p:cNvPicPr>
          <p:nvPr/>
        </p:nvPicPr>
        <p:blipFill rotWithShape="1">
          <a:blip r:embed="rId4"/>
          <a:srcRect r="65962"/>
          <a:stretch/>
        </p:blipFill>
        <p:spPr bwMode="auto">
          <a:xfrm>
            <a:off x="1343025" y="277813"/>
            <a:ext cx="2365375" cy="2228850"/>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4" name="Immagine 3">
            <a:extLst>
              <a:ext uri="{FF2B5EF4-FFF2-40B4-BE49-F238E27FC236}">
                <a16:creationId xmlns:a16="http://schemas.microsoft.com/office/drawing/2014/main" id="{1281F80D-56E8-8A79-B203-D588DFA5CD92}"/>
              </a:ext>
            </a:extLst>
          </p:cNvPr>
          <p:cNvPicPr>
            <a:picLocks noChangeAspect="1"/>
          </p:cNvPicPr>
          <p:nvPr/>
        </p:nvPicPr>
        <p:blipFill rotWithShape="1">
          <a:blip r:embed="rId5"/>
          <a:srcRect r="66493"/>
          <a:stretch/>
        </p:blipFill>
        <p:spPr bwMode="auto">
          <a:xfrm>
            <a:off x="5202238" y="3667125"/>
            <a:ext cx="2470150" cy="2286000"/>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49538D15-A24D-E465-D6D7-0578A51724EE}"/>
              </a:ext>
            </a:extLst>
          </p:cNvPr>
          <p:cNvPicPr>
            <a:picLocks noChangeAspect="1"/>
          </p:cNvPicPr>
          <p:nvPr/>
        </p:nvPicPr>
        <p:blipFill>
          <a:blip r:embed="rId6"/>
          <a:stretch>
            <a:fillRect/>
          </a:stretch>
        </p:blipFill>
        <p:spPr>
          <a:xfrm>
            <a:off x="5232400" y="280988"/>
            <a:ext cx="2439988" cy="2260600"/>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pic>
        <p:nvPicPr>
          <p:cNvPr id="6" name="Immagine 5">
            <a:extLst>
              <a:ext uri="{FF2B5EF4-FFF2-40B4-BE49-F238E27FC236}">
                <a16:creationId xmlns:a16="http://schemas.microsoft.com/office/drawing/2014/main" id="{61548806-CD27-10C5-75F0-642693B35E22}"/>
              </a:ext>
            </a:extLst>
          </p:cNvPr>
          <p:cNvPicPr>
            <a:picLocks noChangeAspect="1"/>
          </p:cNvPicPr>
          <p:nvPr/>
        </p:nvPicPr>
        <p:blipFill>
          <a:blip r:embed="rId7"/>
          <a:stretch>
            <a:fillRect/>
          </a:stretch>
        </p:blipFill>
        <p:spPr>
          <a:xfrm>
            <a:off x="1343025" y="3689350"/>
            <a:ext cx="2365375" cy="2289175"/>
          </a:xfrm>
          <a:prstGeom prst="rect">
            <a:avLst/>
          </a:prstGeom>
          <a:ln w="28575">
            <a:solidFill>
              <a:schemeClr val="tx1">
                <a:lumMod val="95000"/>
                <a:lumOff val="5000"/>
              </a:schemeClr>
            </a:solidFill>
          </a:ln>
          <a:effectLst>
            <a:outerShdw blurRad="292100" dist="139700" dir="2700000" algn="tl" rotWithShape="0">
              <a:srgbClr val="333333">
                <a:alpha val="65000"/>
              </a:srgbClr>
            </a:outerShdw>
          </a:effectLst>
        </p:spPr>
      </p:pic>
      <p:sp>
        <p:nvSpPr>
          <p:cNvPr id="7" name="Rettangolo 6">
            <a:extLst>
              <a:ext uri="{FF2B5EF4-FFF2-40B4-BE49-F238E27FC236}">
                <a16:creationId xmlns:a16="http://schemas.microsoft.com/office/drawing/2014/main" id="{35E229A7-3FA8-12F7-94FB-58328F93AE79}"/>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overrideClrMapping bg1="lt1" tx1="dk1" bg2="lt2" tx2="dk2" accent1="accent1" accent2="accent2" accent3="accent3" accent4="accent4" accent5="accent5" accent6="accent6" hlink="hlink" folHlink="folHlink"/>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egnaposto numero diapositiva 2">
            <a:extLst>
              <a:ext uri="{FF2B5EF4-FFF2-40B4-BE49-F238E27FC236}">
                <a16:creationId xmlns:a16="http://schemas.microsoft.com/office/drawing/2014/main" id="{2D7A6BD2-A776-D332-64FF-2A50DBEF362D}"/>
              </a:ext>
            </a:extLst>
          </p:cNvPr>
          <p:cNvSpPr>
            <a:spLocks noGrp="1" noChangeArrowheads="1"/>
          </p:cNvSpPr>
          <p:nvPr>
            <p:ph type="sldNum" sz="quarter" idx="12"/>
          </p:nvPr>
        </p:nvSpPr>
        <p:spPr>
          <a:xfrm>
            <a:off x="7667625" y="5881688"/>
            <a:ext cx="57626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E609340C-D675-4C46-AD07-76D64166AFD4}" type="slidenum">
              <a:rPr lang="it-IT" altLang="en-US" sz="1400" b="1" smtClean="0">
                <a:solidFill>
                  <a:srgbClr val="FFFFFF"/>
                </a:solidFill>
              </a:rPr>
              <a:pPr>
                <a:spcBef>
                  <a:spcPct val="0"/>
                </a:spcBef>
                <a:buFontTx/>
                <a:buNone/>
              </a:pPr>
              <a:t>97</a:t>
            </a:fld>
            <a:endParaRPr lang="it-IT" altLang="en-US" sz="1400" b="1">
              <a:solidFill>
                <a:srgbClr val="FFFFFF"/>
              </a:solidFill>
            </a:endParaRPr>
          </a:p>
        </p:txBody>
      </p:sp>
      <p:pic>
        <p:nvPicPr>
          <p:cNvPr id="6" name="Picture 3" descr="conferenza pace Madrid 1991">
            <a:extLst>
              <a:ext uri="{FF2B5EF4-FFF2-40B4-BE49-F238E27FC236}">
                <a16:creationId xmlns:a16="http://schemas.microsoft.com/office/drawing/2014/main" id="{B8909CB0-A796-995F-E8FB-C7E176E9CAB1}"/>
              </a:ext>
            </a:extLst>
          </p:cNvPr>
          <p:cNvPicPr>
            <a:picLocks noChangeAspect="1" noChangeArrowheads="1"/>
          </p:cNvPicPr>
          <p:nvPr/>
        </p:nvPicPr>
        <p:blipFill>
          <a:blip r:embed="rId3"/>
          <a:srcRect/>
          <a:stretch>
            <a:fillRect/>
          </a:stretch>
        </p:blipFill>
        <p:spPr>
          <a:xfrm>
            <a:off x="1157288" y="509588"/>
            <a:ext cx="2116137" cy="1419225"/>
          </a:xfrm>
          <a:prstGeom prst="rect">
            <a:avLst/>
          </a:prstGeom>
          <a:ln w="28575">
            <a:solidFill>
              <a:schemeClr val="tx1"/>
            </a:solidFill>
          </a:ln>
          <a:effectLst>
            <a:outerShdw blurRad="292100" dist="139700" dir="2700000" algn="tl" rotWithShape="0">
              <a:srgbClr val="333333">
                <a:alpha val="65000"/>
              </a:srgbClr>
            </a:outerShdw>
          </a:effectLst>
        </p:spPr>
      </p:pic>
      <p:pic>
        <p:nvPicPr>
          <p:cNvPr id="7" name="Picture 4" descr="Oslo tratt foto buona">
            <a:extLst>
              <a:ext uri="{FF2B5EF4-FFF2-40B4-BE49-F238E27FC236}">
                <a16:creationId xmlns:a16="http://schemas.microsoft.com/office/drawing/2014/main" id="{641FFAED-6334-0544-D2AA-85CED751070F}"/>
              </a:ext>
            </a:extLst>
          </p:cNvPr>
          <p:cNvPicPr>
            <a:picLocks noChangeAspect="1" noChangeArrowheads="1"/>
          </p:cNvPicPr>
          <p:nvPr/>
        </p:nvPicPr>
        <p:blipFill>
          <a:blip r:embed="rId4"/>
          <a:srcRect b="4181"/>
          <a:stretch>
            <a:fillRect/>
          </a:stretch>
        </p:blipFill>
        <p:spPr>
          <a:xfrm>
            <a:off x="3554413" y="519113"/>
            <a:ext cx="1995487"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8" name="Picture 5" descr="Wye Plantatione 1998">
            <a:extLst>
              <a:ext uri="{FF2B5EF4-FFF2-40B4-BE49-F238E27FC236}">
                <a16:creationId xmlns:a16="http://schemas.microsoft.com/office/drawing/2014/main" id="{24B1A3DA-C902-D895-6204-08E624640DF8}"/>
              </a:ext>
            </a:extLst>
          </p:cNvPr>
          <p:cNvPicPr>
            <a:picLocks noChangeAspect="1" noChangeArrowheads="1"/>
          </p:cNvPicPr>
          <p:nvPr/>
        </p:nvPicPr>
        <p:blipFill>
          <a:blip r:embed="rId5"/>
          <a:srcRect/>
          <a:stretch>
            <a:fillRect/>
          </a:stretch>
        </p:blipFill>
        <p:spPr>
          <a:xfrm>
            <a:off x="5764213" y="509588"/>
            <a:ext cx="2279650" cy="1409700"/>
          </a:xfrm>
          <a:prstGeom prst="rect">
            <a:avLst/>
          </a:prstGeom>
          <a:ln w="28575">
            <a:solidFill>
              <a:schemeClr val="tx1"/>
            </a:solidFill>
          </a:ln>
          <a:effectLst>
            <a:outerShdw blurRad="292100" dist="139700" dir="2700000" algn="tl" rotWithShape="0">
              <a:srgbClr val="333333">
                <a:alpha val="65000"/>
              </a:srgbClr>
            </a:outerShdw>
          </a:effectLst>
        </p:spPr>
      </p:pic>
      <p:pic>
        <p:nvPicPr>
          <p:cNvPr id="9" name="Picture 14" descr="Sharm el-Sheikh 2000">
            <a:extLst>
              <a:ext uri="{FF2B5EF4-FFF2-40B4-BE49-F238E27FC236}">
                <a16:creationId xmlns:a16="http://schemas.microsoft.com/office/drawing/2014/main" id="{C589AC31-24FF-8134-2CF3-E91902A7B6F3}"/>
              </a:ext>
            </a:extLst>
          </p:cNvPr>
          <p:cNvPicPr>
            <a:picLocks noChangeAspect="1" noChangeArrowheads="1"/>
          </p:cNvPicPr>
          <p:nvPr/>
        </p:nvPicPr>
        <p:blipFill>
          <a:blip r:embed="rId6"/>
          <a:srcRect/>
          <a:stretch>
            <a:fillRect/>
          </a:stretch>
        </p:blipFill>
        <p:spPr bwMode="auto">
          <a:xfrm>
            <a:off x="1143000" y="4160838"/>
            <a:ext cx="2016125" cy="1330325"/>
          </a:xfrm>
          <a:prstGeom prst="rect">
            <a:avLst/>
          </a:prstGeom>
          <a:ln w="28575">
            <a:solidFill>
              <a:schemeClr val="tx1"/>
            </a:solidFill>
            <a:miter lim="800000"/>
            <a:headEnd/>
            <a:tailEnd/>
          </a:ln>
          <a:effectLst>
            <a:outerShdw blurRad="292100" dist="139700" dir="2700000" algn="tl" rotWithShape="0">
              <a:srgbClr val="333333">
                <a:alpha val="65000"/>
              </a:srgbClr>
            </a:outerShdw>
          </a:effectLst>
        </p:spPr>
      </p:pic>
      <p:pic>
        <p:nvPicPr>
          <p:cNvPr id="10" name="Picture 2" descr="sharm vertice 2005">
            <a:extLst>
              <a:ext uri="{FF2B5EF4-FFF2-40B4-BE49-F238E27FC236}">
                <a16:creationId xmlns:a16="http://schemas.microsoft.com/office/drawing/2014/main" id="{242AC6B2-F220-5069-A37F-A3C2D86632C9}"/>
              </a:ext>
            </a:extLst>
          </p:cNvPr>
          <p:cNvPicPr>
            <a:picLocks noChangeAspect="1" noChangeArrowheads="1"/>
          </p:cNvPicPr>
          <p:nvPr/>
        </p:nvPicPr>
        <p:blipFill>
          <a:blip r:embed="rId7"/>
          <a:srcRect/>
          <a:stretch>
            <a:fillRect/>
          </a:stretch>
        </p:blipFill>
        <p:spPr bwMode="auto">
          <a:xfrm>
            <a:off x="3276600" y="4173538"/>
            <a:ext cx="2170113" cy="1317625"/>
          </a:xfrm>
          <a:prstGeom prst="rect">
            <a:avLst/>
          </a:prstGeom>
          <a:ln w="28575">
            <a:solidFill>
              <a:schemeClr val="tx1"/>
            </a:solidFill>
          </a:ln>
          <a:effectLst>
            <a:outerShdw blurRad="292100" dist="139700" dir="2700000" algn="tl" rotWithShape="0">
              <a:srgbClr val="333333">
                <a:alpha val="65000"/>
              </a:srgbClr>
            </a:outerShdw>
          </a:effectLst>
        </p:spPr>
      </p:pic>
      <p:pic>
        <p:nvPicPr>
          <p:cNvPr id="230407" name="Picture 7" descr="Failed Israeli-Palestinian Peace Talks May Sink Obama&amp;#39;s Middle East  Strategy | BROOKS FOREIGN POLICY REVIEW">
            <a:extLst>
              <a:ext uri="{FF2B5EF4-FFF2-40B4-BE49-F238E27FC236}">
                <a16:creationId xmlns:a16="http://schemas.microsoft.com/office/drawing/2014/main" id="{C61F8680-4D38-888F-4AC8-255D28B48F32}"/>
              </a:ext>
            </a:extLst>
          </p:cNvPr>
          <p:cNvPicPr>
            <a:picLocks noChangeAspect="1" noChangeArrowheads="1"/>
          </p:cNvPicPr>
          <p:nvPr/>
        </p:nvPicPr>
        <p:blipFill>
          <a:blip r:embed="rId8"/>
          <a:srcRect/>
          <a:stretch>
            <a:fillRect/>
          </a:stretch>
        </p:blipFill>
        <p:spPr bwMode="auto">
          <a:xfrm>
            <a:off x="5564188" y="4181475"/>
            <a:ext cx="2479675" cy="1316038"/>
          </a:xfrm>
          <a:prstGeom prst="rect">
            <a:avLst/>
          </a:prstGeom>
          <a:ln w="28575">
            <a:solidFill>
              <a:schemeClr val="tx1"/>
            </a:solidFill>
          </a:ln>
          <a:effectLst>
            <a:outerShdw blurRad="292100" dist="139700" dir="2700000" algn="tl" rotWithShape="0">
              <a:srgbClr val="333333">
                <a:alpha val="65000"/>
              </a:srgbClr>
            </a:outerShdw>
          </a:effectLst>
        </p:spPr>
      </p:pic>
      <p:sp>
        <p:nvSpPr>
          <p:cNvPr id="2" name="Titolo 1">
            <a:extLst>
              <a:ext uri="{FF2B5EF4-FFF2-40B4-BE49-F238E27FC236}">
                <a16:creationId xmlns:a16="http://schemas.microsoft.com/office/drawing/2014/main" id="{FCC7E49C-7E13-6107-A8FF-F7B966FCC949}"/>
              </a:ext>
            </a:extLst>
          </p:cNvPr>
          <p:cNvSpPr>
            <a:spLocks noGrp="1"/>
          </p:cNvSpPr>
          <p:nvPr>
            <p:ph type="title"/>
          </p:nvPr>
        </p:nvSpPr>
        <p:spPr>
          <a:xfrm>
            <a:off x="1476375" y="5727700"/>
            <a:ext cx="6191250" cy="708025"/>
          </a:xfrm>
          <a:solidFill>
            <a:srgbClr val="FFFF00"/>
          </a:solidFill>
          <a:ln w="12700">
            <a:solidFill>
              <a:schemeClr val="accent4">
                <a:lumMod val="10000"/>
              </a:schemeClr>
            </a:solidFill>
          </a:ln>
        </p:spPr>
        <p:txBody>
          <a:bodyPr>
            <a:spAutoFit/>
          </a:bodyPr>
          <a:lstStyle/>
          <a:p>
            <a:pPr>
              <a:defRPr/>
            </a:pPr>
            <a:r>
              <a:rPr lang="it-CH" sz="2000" b="1" kern="1200" dirty="0">
                <a:solidFill>
                  <a:schemeClr val="accent4">
                    <a:lumMod val="10000"/>
                  </a:schemeClr>
                </a:solidFill>
                <a:ea typeface="+mn-ea"/>
                <a:cs typeface="Arial" panose="020B0604020202020204" pitchFamily="34" charset="0"/>
              </a:rPr>
              <a:t>La farsa dei colloqui di pace serve a Israele per   guadagnare tempo e consolidare l’occupazione  </a:t>
            </a:r>
          </a:p>
        </p:txBody>
      </p:sp>
      <p:pic>
        <p:nvPicPr>
          <p:cNvPr id="251908" name="Picture 3" descr="C:\Users\Enrico\Desktop\Colloqui jpeg.jpg">
            <a:extLst>
              <a:ext uri="{FF2B5EF4-FFF2-40B4-BE49-F238E27FC236}">
                <a16:creationId xmlns:a16="http://schemas.microsoft.com/office/drawing/2014/main" id="{F29ED575-ABF4-1584-AF34-70A70FF9B798}"/>
              </a:ext>
            </a:extLst>
          </p:cNvPr>
          <p:cNvPicPr>
            <a:picLocks noChangeAspect="1" noChangeArrowheads="1"/>
          </p:cNvPicPr>
          <p:nvPr/>
        </p:nvPicPr>
        <p:blipFill rotWithShape="1">
          <a:blip r:embed="rId9"/>
          <a:srcRect t="46761"/>
          <a:stretch/>
        </p:blipFill>
        <p:spPr bwMode="auto">
          <a:xfrm>
            <a:off x="1143000" y="2060575"/>
            <a:ext cx="6900863" cy="1993900"/>
          </a:xfrm>
          <a:prstGeom prst="rect">
            <a:avLst/>
          </a:prstGeom>
          <a:ln w="28575">
            <a:solidFill>
              <a:schemeClr val="tx1"/>
            </a:solidFill>
          </a:ln>
          <a:effectLst>
            <a:outerShdw blurRad="292100" dist="139700" dir="2700000" algn="tl" rotWithShape="0">
              <a:srgbClr val="333333">
                <a:alpha val="65000"/>
              </a:srgbClr>
            </a:outerShdw>
          </a:effectLst>
        </p:spPr>
      </p:pic>
      <p:sp>
        <p:nvSpPr>
          <p:cNvPr id="3" name="Rettangolo 2">
            <a:extLst>
              <a:ext uri="{FF2B5EF4-FFF2-40B4-BE49-F238E27FC236}">
                <a16:creationId xmlns:a16="http://schemas.microsoft.com/office/drawing/2014/main" id="{39234727-2762-4857-C7D0-576A439753E5}"/>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Number Placeholder 7">
            <a:extLst>
              <a:ext uri="{FF2B5EF4-FFF2-40B4-BE49-F238E27FC236}">
                <a16:creationId xmlns:a16="http://schemas.microsoft.com/office/drawing/2014/main" id="{6CEF6108-A4B9-1EE1-021A-6CA0A4EC2A04}"/>
              </a:ext>
            </a:extLst>
          </p:cNvPr>
          <p:cNvSpPr>
            <a:spLocks noGrp="1"/>
          </p:cNvSpPr>
          <p:nvPr>
            <p:ph type="sldNum" sz="quarter" idx="12"/>
          </p:nvPr>
        </p:nvSpPr>
        <p:spPr>
          <a:xfrm>
            <a:off x="7667625" y="1049338"/>
            <a:ext cx="630238"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B79A9165-2C22-431F-876C-DDD5045001BD}" type="slidenum">
              <a:rPr lang="it-IT" altLang="it-CH" sz="1400" b="1" smtClean="0">
                <a:solidFill>
                  <a:srgbClr val="FFFFFF"/>
                </a:solidFill>
              </a:rPr>
              <a:pPr>
                <a:spcBef>
                  <a:spcPct val="0"/>
                </a:spcBef>
                <a:buFontTx/>
                <a:buNone/>
              </a:pPr>
              <a:t>98</a:t>
            </a:fld>
            <a:endParaRPr lang="it-IT" altLang="it-CH" sz="1400" b="1">
              <a:solidFill>
                <a:srgbClr val="FFFFFF"/>
              </a:solidFill>
            </a:endParaRPr>
          </a:p>
        </p:txBody>
      </p:sp>
      <p:sp>
        <p:nvSpPr>
          <p:cNvPr id="1028099" name="Rectangle 2">
            <a:extLst>
              <a:ext uri="{FF2B5EF4-FFF2-40B4-BE49-F238E27FC236}">
                <a16:creationId xmlns:a16="http://schemas.microsoft.com/office/drawing/2014/main" id="{CB1936B3-6311-0CAB-1C1A-AACE2FDF8488}"/>
              </a:ext>
            </a:extLst>
          </p:cNvPr>
          <p:cNvSpPr>
            <a:spLocks noGrp="1" noChangeArrowheads="1"/>
          </p:cNvSpPr>
          <p:nvPr>
            <p:ph type="title"/>
          </p:nvPr>
        </p:nvSpPr>
        <p:spPr>
          <a:xfrm>
            <a:off x="3276600" y="1049338"/>
            <a:ext cx="4265613" cy="369887"/>
          </a:xfrm>
          <a:solidFill>
            <a:srgbClr val="FFFF00"/>
          </a:solidFill>
        </p:spPr>
        <p:txBody>
          <a:bodyPr>
            <a:spAutoFit/>
          </a:bodyPr>
          <a:lstStyle/>
          <a:p>
            <a:pPr eaLnBrk="1" hangingPunct="1">
              <a:defRPr/>
            </a:pPr>
            <a:r>
              <a:rPr lang="fr-CH" altLang="it-CH" sz="1800" b="1" kern="1200" dirty="0">
                <a:solidFill>
                  <a:srgbClr val="000000"/>
                </a:solidFill>
                <a:ea typeface="+mn-ea"/>
                <a:cs typeface="Arial" panose="020B0604020202020204" pitchFamily="34" charset="0"/>
              </a:rPr>
              <a:t>I palestinesi </a:t>
            </a:r>
            <a:r>
              <a:rPr lang="fr-CH" altLang="it-CH" sz="1800" b="1" kern="1200" dirty="0" err="1">
                <a:solidFill>
                  <a:srgbClr val="000000"/>
                </a:solidFill>
                <a:ea typeface="+mn-ea"/>
                <a:cs typeface="Arial" panose="020B0604020202020204" pitchFamily="34" charset="0"/>
              </a:rPr>
              <a:t>devono</a:t>
            </a:r>
            <a:r>
              <a:rPr lang="fr-CH" altLang="it-CH" sz="1800" b="1" kern="1200" dirty="0">
                <a:solidFill>
                  <a:srgbClr val="000000"/>
                </a:solidFill>
                <a:ea typeface="+mn-ea"/>
                <a:cs typeface="Arial" panose="020B0604020202020204" pitchFamily="34" charset="0"/>
              </a:rPr>
              <a:t> </a:t>
            </a:r>
            <a:r>
              <a:rPr lang="fr-CH" altLang="it-CH" sz="1800" b="1" kern="1200" dirty="0" err="1">
                <a:solidFill>
                  <a:srgbClr val="000000"/>
                </a:solidFill>
                <a:ea typeface="+mn-ea"/>
                <a:cs typeface="Arial" panose="020B0604020202020204" pitchFamily="34" charset="0"/>
              </a:rPr>
              <a:t>andarsene</a:t>
            </a:r>
            <a:endParaRPr lang="it-IT" altLang="it-CH" sz="1800" b="1" kern="1200" dirty="0">
              <a:solidFill>
                <a:srgbClr val="000000"/>
              </a:solidFill>
              <a:ea typeface="+mn-ea"/>
              <a:cs typeface="Arial" panose="020B0604020202020204" pitchFamily="34" charset="0"/>
            </a:endParaRPr>
          </a:p>
        </p:txBody>
      </p:sp>
      <p:pic>
        <p:nvPicPr>
          <p:cNvPr id="433156" name="Picture 4" descr="all those people are leaving Gaza">
            <a:extLst>
              <a:ext uri="{FF2B5EF4-FFF2-40B4-BE49-F238E27FC236}">
                <a16:creationId xmlns:a16="http://schemas.microsoft.com/office/drawing/2014/main" id="{5A877891-E0F9-A18E-5696-EAD66C1DBE51}"/>
              </a:ext>
            </a:extLst>
          </p:cNvPr>
          <p:cNvPicPr>
            <a:picLocks noGrp="1" noChangeAspect="1" noChangeArrowheads="1"/>
          </p:cNvPicPr>
          <p:nvPr>
            <p:ph sz="half" idx="1"/>
          </p:nvPr>
        </p:nvPicPr>
        <p:blipFill>
          <a:blip r:embed="rId3">
            <a:lum bright="-10000" contrast="10000"/>
          </a:blip>
          <a:srcRect/>
          <a:stretch>
            <a:fillRect/>
          </a:stretch>
        </p:blipFill>
        <p:spPr>
          <a:xfrm>
            <a:off x="2771775" y="3500438"/>
            <a:ext cx="5975350" cy="3208337"/>
          </a:xfrm>
          <a:ln w="28575">
            <a:solidFill>
              <a:schemeClr val="tx1"/>
            </a:solidFill>
          </a:ln>
          <a:effectLst>
            <a:outerShdw blurRad="292100" dist="139700" dir="2700000" algn="tl" rotWithShape="0">
              <a:srgbClr val="333333">
                <a:alpha val="65000"/>
              </a:srgbClr>
            </a:outerShdw>
          </a:effectLst>
        </p:spPr>
      </p:pic>
      <p:pic>
        <p:nvPicPr>
          <p:cNvPr id="433157" name="Picture 6" descr="palestinian woman taking her baby into bus as Rafah border, the only place to get out of Gaza Strip open only for 48 hours">
            <a:extLst>
              <a:ext uri="{FF2B5EF4-FFF2-40B4-BE49-F238E27FC236}">
                <a16:creationId xmlns:a16="http://schemas.microsoft.com/office/drawing/2014/main" id="{9F1D0727-AA17-AEB0-4FFD-56D2613B53BC}"/>
              </a:ext>
            </a:extLst>
          </p:cNvPr>
          <p:cNvPicPr>
            <a:picLocks noGrp="1" noChangeAspect="1" noChangeArrowheads="1"/>
          </p:cNvPicPr>
          <p:nvPr>
            <p:ph sz="quarter" idx="2"/>
          </p:nvPr>
        </p:nvPicPr>
        <p:blipFill>
          <a:blip r:embed="rId4"/>
          <a:srcRect/>
          <a:stretch>
            <a:fillRect/>
          </a:stretch>
        </p:blipFill>
        <p:spPr>
          <a:xfrm>
            <a:off x="411163" y="161925"/>
            <a:ext cx="2190750" cy="3195638"/>
          </a:xfrm>
          <a:ln w="28575">
            <a:solidFill>
              <a:schemeClr val="tx1"/>
            </a:solidFill>
          </a:ln>
          <a:effectLst>
            <a:outerShdw blurRad="292100" dist="139700" dir="2700000" algn="tl" rotWithShape="0">
              <a:srgbClr val="333333">
                <a:alpha val="65000"/>
              </a:srgbClr>
            </a:outerShdw>
          </a:effectLst>
        </p:spPr>
      </p:pic>
      <p:pic>
        <p:nvPicPr>
          <p:cNvPr id="433158" name="Picture 8" descr="no enough seats for the passangers at Rafah border,">
            <a:extLst>
              <a:ext uri="{FF2B5EF4-FFF2-40B4-BE49-F238E27FC236}">
                <a16:creationId xmlns:a16="http://schemas.microsoft.com/office/drawing/2014/main" id="{91B0D517-CD87-74A2-2EF0-0BCBFF08FE73}"/>
              </a:ext>
            </a:extLst>
          </p:cNvPr>
          <p:cNvPicPr>
            <a:picLocks noGrp="1" noChangeAspect="1" noChangeArrowheads="1"/>
          </p:cNvPicPr>
          <p:nvPr>
            <p:ph sz="quarter" idx="3"/>
          </p:nvPr>
        </p:nvPicPr>
        <p:blipFill>
          <a:blip r:embed="rId5"/>
          <a:srcRect/>
          <a:stretch>
            <a:fillRect/>
          </a:stretch>
        </p:blipFill>
        <p:spPr>
          <a:xfrm>
            <a:off x="395288" y="3500438"/>
            <a:ext cx="2190750" cy="3195637"/>
          </a:xfrm>
          <a:ln w="28575">
            <a:solidFill>
              <a:schemeClr val="tx1"/>
            </a:solidFill>
          </a:ln>
          <a:effectLst>
            <a:outerShdw blurRad="292100" dist="139700" dir="2700000" algn="tl" rotWithShape="0">
              <a:srgbClr val="333333">
                <a:alpha val="65000"/>
              </a:srgbClr>
            </a:outerShdw>
          </a:effectLst>
        </p:spPr>
      </p:pic>
      <p:sp>
        <p:nvSpPr>
          <p:cNvPr id="270343" name="Text Box 10">
            <a:extLst>
              <a:ext uri="{FF2B5EF4-FFF2-40B4-BE49-F238E27FC236}">
                <a16:creationId xmlns:a16="http://schemas.microsoft.com/office/drawing/2014/main" id="{DFE1572E-ABDB-C7B1-D736-5FF9B11D1D16}"/>
              </a:ext>
            </a:extLst>
          </p:cNvPr>
          <p:cNvSpPr txBox="1">
            <a:spLocks noChangeArrowheads="1"/>
          </p:cNvSpPr>
          <p:nvPr/>
        </p:nvSpPr>
        <p:spPr bwMode="auto">
          <a:xfrm>
            <a:off x="3186113" y="2132013"/>
            <a:ext cx="4824412"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800">
                <a:solidFill>
                  <a:srgbClr val="FFFFFF"/>
                </a:solidFill>
              </a:rPr>
              <a:t>A causa delle difficilissime condizioni di        vita nei territori occupati ogni anno più di 100’000 palestinesi emigrano definitivamente </a:t>
            </a:r>
            <a:endParaRPr lang="it-IT" altLang="it-CH" sz="1800">
              <a:solidFill>
                <a:srgbClr val="FFFFFF"/>
              </a:solidFill>
            </a:endParaRPr>
          </a:p>
        </p:txBody>
      </p:sp>
      <p:sp>
        <p:nvSpPr>
          <p:cNvPr id="270344" name="Text Box 11">
            <a:extLst>
              <a:ext uri="{FF2B5EF4-FFF2-40B4-BE49-F238E27FC236}">
                <a16:creationId xmlns:a16="http://schemas.microsoft.com/office/drawing/2014/main" id="{F20F3C7B-E674-2731-C346-F55306D05F1B}"/>
              </a:ext>
            </a:extLst>
          </p:cNvPr>
          <p:cNvSpPr txBox="1">
            <a:spLocks noChangeArrowheads="1"/>
          </p:cNvSpPr>
          <p:nvPr/>
        </p:nvSpPr>
        <p:spPr bwMode="auto">
          <a:xfrm>
            <a:off x="7740650" y="3573463"/>
            <a:ext cx="792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fr-CH" altLang="it-CH" sz="1400" b="1">
                <a:solidFill>
                  <a:srgbClr val="000000"/>
                </a:solidFill>
              </a:rPr>
              <a:t>Gaza</a:t>
            </a:r>
            <a:endParaRPr lang="it-IT" altLang="it-CH" sz="1400" b="1">
              <a:solidFill>
                <a:srgbClr val="000000"/>
              </a:solidFill>
            </a:endParaRPr>
          </a:p>
        </p:txBody>
      </p:sp>
      <p:sp>
        <p:nvSpPr>
          <p:cNvPr id="270345" name="Rettangolo 8">
            <a:extLst>
              <a:ext uri="{FF2B5EF4-FFF2-40B4-BE49-F238E27FC236}">
                <a16:creationId xmlns:a16="http://schemas.microsoft.com/office/drawing/2014/main" id="{2AD873DC-6108-EABB-04FB-BF8BBE753C6A}"/>
              </a:ext>
            </a:extLst>
          </p:cNvPr>
          <p:cNvSpPr>
            <a:spLocks noChangeArrowheads="1"/>
          </p:cNvSpPr>
          <p:nvPr/>
        </p:nvSpPr>
        <p:spPr bwMode="auto">
          <a:xfrm>
            <a:off x="0" y="0"/>
            <a:ext cx="9144000" cy="6858000"/>
          </a:xfrm>
          <a:prstGeom prst="rect">
            <a:avLst/>
          </a:prstGeom>
          <a:noFill/>
          <a:ln w="12700"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1600">
              <a:solidFill>
                <a:srgbClr val="00FF00"/>
              </a:solidFill>
            </a:endParaRPr>
          </a:p>
        </p:txBody>
      </p:sp>
      <p:sp>
        <p:nvSpPr>
          <p:cNvPr id="2" name="Rettangolo 1">
            <a:extLst>
              <a:ext uri="{FF2B5EF4-FFF2-40B4-BE49-F238E27FC236}">
                <a16:creationId xmlns:a16="http://schemas.microsoft.com/office/drawing/2014/main" id="{6685CF90-0753-32F7-C38D-7C573372656F}"/>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Number Placeholder 4">
            <a:extLst>
              <a:ext uri="{FF2B5EF4-FFF2-40B4-BE49-F238E27FC236}">
                <a16:creationId xmlns:a16="http://schemas.microsoft.com/office/drawing/2014/main" id="{A82727E8-9E3A-269E-FC1C-05A952FDD6D9}"/>
              </a:ext>
            </a:extLst>
          </p:cNvPr>
          <p:cNvSpPr>
            <a:spLocks noGrp="1"/>
          </p:cNvSpPr>
          <p:nvPr>
            <p:ph type="sldNum" sz="quarter" idx="12"/>
          </p:nvPr>
        </p:nvSpPr>
        <p:spPr>
          <a:xfrm>
            <a:off x="6300788" y="59483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fld id="{750F3B84-78D5-48F8-92D2-E35D2F942D91}" type="slidenum">
              <a:rPr lang="it-IT" altLang="it-CH" sz="1400" smtClean="0">
                <a:solidFill>
                  <a:srgbClr val="FFFFFF"/>
                </a:solidFill>
              </a:rPr>
              <a:pPr>
                <a:spcBef>
                  <a:spcPct val="0"/>
                </a:spcBef>
                <a:buFontTx/>
                <a:buNone/>
              </a:pPr>
              <a:t>99</a:t>
            </a:fld>
            <a:endParaRPr lang="it-IT" altLang="it-CH" sz="1400">
              <a:solidFill>
                <a:srgbClr val="FFFFFF"/>
              </a:solidFill>
            </a:endParaRPr>
          </a:p>
        </p:txBody>
      </p:sp>
      <p:pic>
        <p:nvPicPr>
          <p:cNvPr id="254980" name="Picture 5">
            <a:extLst>
              <a:ext uri="{FF2B5EF4-FFF2-40B4-BE49-F238E27FC236}">
                <a16:creationId xmlns:a16="http://schemas.microsoft.com/office/drawing/2014/main" id="{D1D6824D-B1D1-BA40-6BDB-24DC6188E06E}"/>
              </a:ext>
            </a:extLst>
          </p:cNvPr>
          <p:cNvPicPr>
            <a:picLocks noChangeAspect="1" noChangeArrowheads="1"/>
          </p:cNvPicPr>
          <p:nvPr/>
        </p:nvPicPr>
        <p:blipFill>
          <a:blip r:embed="rId3"/>
          <a:srcRect/>
          <a:stretch>
            <a:fillRect/>
          </a:stretch>
        </p:blipFill>
        <p:spPr bwMode="auto">
          <a:xfrm>
            <a:off x="323850" y="549275"/>
            <a:ext cx="8531225" cy="5040313"/>
          </a:xfrm>
          <a:prstGeom prst="rect">
            <a:avLst/>
          </a:prstGeom>
          <a:ln w="19050">
            <a:solidFill>
              <a:schemeClr val="accent4">
                <a:lumMod val="10000"/>
              </a:schemeClr>
            </a:solidFill>
            <a:miter lim="800000"/>
            <a:headEnd/>
            <a:tailEnd/>
          </a:ln>
          <a:effectLst>
            <a:outerShdw blurRad="292100" dist="139700" dir="2700000" algn="tl" rotWithShape="0">
              <a:srgbClr val="333333">
                <a:alpha val="65000"/>
              </a:srgbClr>
            </a:outerShdw>
          </a:effectLst>
        </p:spPr>
      </p:pic>
      <p:sp>
        <p:nvSpPr>
          <p:cNvPr id="6" name="Rectangle 2">
            <a:extLst>
              <a:ext uri="{FF2B5EF4-FFF2-40B4-BE49-F238E27FC236}">
                <a16:creationId xmlns:a16="http://schemas.microsoft.com/office/drawing/2014/main" id="{3D5D69BE-315E-8E9C-5747-7F4E2DD1CBB1}"/>
              </a:ext>
            </a:extLst>
          </p:cNvPr>
          <p:cNvSpPr txBox="1">
            <a:spLocks noChangeArrowheads="1"/>
          </p:cNvSpPr>
          <p:nvPr/>
        </p:nvSpPr>
        <p:spPr bwMode="auto">
          <a:xfrm>
            <a:off x="3149600" y="5737225"/>
            <a:ext cx="2879725" cy="646113"/>
          </a:xfrm>
          <a:prstGeom prst="rect">
            <a:avLst/>
          </a:prstGeom>
          <a:solidFill>
            <a:srgbClr val="FFFF00"/>
          </a:solidFill>
          <a:ln>
            <a:noFill/>
          </a:ln>
        </p:spPr>
        <p:txBody>
          <a:bodyPr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fr-CH" altLang="it-CH" sz="1800" b="1" dirty="0">
                <a:solidFill>
                  <a:srgbClr val="000000"/>
                </a:solidFill>
                <a:ea typeface="+mn-ea"/>
                <a:cs typeface="Arial" panose="020B0604020202020204" pitchFamily="34" charset="0"/>
              </a:rPr>
              <a:t>La diaspora </a:t>
            </a:r>
            <a:r>
              <a:rPr lang="fr-CH" altLang="it-CH" sz="1800" b="1" dirty="0" err="1">
                <a:solidFill>
                  <a:srgbClr val="000000"/>
                </a:solidFill>
                <a:ea typeface="+mn-ea"/>
                <a:cs typeface="Arial" panose="020B0604020202020204" pitchFamily="34" charset="0"/>
              </a:rPr>
              <a:t>palestinese</a:t>
            </a:r>
            <a:r>
              <a:rPr lang="fr-CH" altLang="it-CH" sz="1800" b="1" dirty="0">
                <a:solidFill>
                  <a:srgbClr val="000000"/>
                </a:solidFill>
                <a:ea typeface="+mn-ea"/>
                <a:cs typeface="Arial" panose="020B0604020202020204" pitchFamily="34" charset="0"/>
              </a:rPr>
              <a:t> (senza i </a:t>
            </a:r>
            <a:r>
              <a:rPr lang="fr-CH" altLang="it-CH" sz="1800" b="1" dirty="0" err="1">
                <a:solidFill>
                  <a:srgbClr val="000000"/>
                </a:solidFill>
                <a:ea typeface="+mn-ea"/>
                <a:cs typeface="Arial" panose="020B0604020202020204" pitchFamily="34" charset="0"/>
              </a:rPr>
              <a:t>campi</a:t>
            </a:r>
            <a:r>
              <a:rPr lang="fr-CH" altLang="it-CH" sz="1800" b="1" dirty="0">
                <a:solidFill>
                  <a:srgbClr val="000000"/>
                </a:solidFill>
                <a:ea typeface="+mn-ea"/>
                <a:cs typeface="Arial" panose="020B0604020202020204" pitchFamily="34" charset="0"/>
              </a:rPr>
              <a:t> </a:t>
            </a:r>
            <a:r>
              <a:rPr lang="fr-CH" altLang="it-CH" sz="1800" b="1" dirty="0" err="1">
                <a:solidFill>
                  <a:srgbClr val="000000"/>
                </a:solidFill>
                <a:ea typeface="+mn-ea"/>
                <a:cs typeface="Arial" panose="020B0604020202020204" pitchFamily="34" charset="0"/>
              </a:rPr>
              <a:t>profughi</a:t>
            </a:r>
            <a:r>
              <a:rPr lang="fr-CH" altLang="it-CH" sz="1800" b="1" dirty="0">
                <a:solidFill>
                  <a:srgbClr val="000000"/>
                </a:solidFill>
                <a:ea typeface="+mn-ea"/>
                <a:cs typeface="Arial" panose="020B0604020202020204" pitchFamily="34" charset="0"/>
              </a:rPr>
              <a:t>)</a:t>
            </a:r>
            <a:endParaRPr lang="it-IT" altLang="it-CH" sz="1800" b="1" dirty="0">
              <a:solidFill>
                <a:srgbClr val="000000"/>
              </a:solidFill>
              <a:ea typeface="+mn-ea"/>
              <a:cs typeface="Arial" panose="020B0604020202020204" pitchFamily="34" charset="0"/>
            </a:endParaRPr>
          </a:p>
        </p:txBody>
      </p:sp>
      <p:sp>
        <p:nvSpPr>
          <p:cNvPr id="2" name="Rettangolo 1">
            <a:extLst>
              <a:ext uri="{FF2B5EF4-FFF2-40B4-BE49-F238E27FC236}">
                <a16:creationId xmlns:a16="http://schemas.microsoft.com/office/drawing/2014/main" id="{CC0ABDAB-2602-0253-44A8-71033A30EE00}"/>
              </a:ext>
            </a:extLst>
          </p:cNvPr>
          <p:cNvSpPr/>
          <p:nvPr/>
        </p:nvSpPr>
        <p:spPr>
          <a:xfrm>
            <a:off x="0" y="0"/>
            <a:ext cx="9123363" cy="6858000"/>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theme/theme1.xml><?xml version="1.0" encoding="utf-8"?>
<a:theme xmlns:a="http://schemas.openxmlformats.org/drawingml/2006/main" name="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0_Struttura predefinita">
  <a:themeElements>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600" b="0" i="0" u="none" strike="noStrike" cap="none" normalizeH="0" baseline="0" smtClean="0">
            <a:ln>
              <a:noFill/>
            </a:ln>
            <a:solidFill>
              <a:srgbClr val="00FF00"/>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themeOverride>
</file>

<file path=ppt/theme/themeOverride2.xml><?xml version="1.0" encoding="utf-8"?>
<a:themeOverride xmlns:a="http://schemas.openxmlformats.org/drawingml/2006/main">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themeOverride>
</file>

<file path=ppt/theme/themeOverride3.xml><?xml version="1.0" encoding="utf-8"?>
<a:themeOverride xmlns:a="http://schemas.openxmlformats.org/drawingml/2006/main">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32954</TotalTime>
  <Words>9833</Words>
  <Application>Microsoft Office PowerPoint</Application>
  <PresentationFormat>Presentazione su schermo (4:3)</PresentationFormat>
  <Paragraphs>1069</Paragraphs>
  <Slides>102</Slides>
  <Notes>85</Notes>
  <HiddenSlides>0</HiddenSlides>
  <MMClips>0</MMClips>
  <ScaleCrop>false</ScaleCrop>
  <HeadingPairs>
    <vt:vector size="8" baseType="variant">
      <vt:variant>
        <vt:lpstr>Caratteri utilizzati</vt:lpstr>
      </vt:variant>
      <vt:variant>
        <vt:i4>6</vt:i4>
      </vt:variant>
      <vt:variant>
        <vt:lpstr>Tema</vt:lpstr>
      </vt:variant>
      <vt:variant>
        <vt:i4>5</vt:i4>
      </vt:variant>
      <vt:variant>
        <vt:lpstr>Server OLE incorporati</vt:lpstr>
      </vt:variant>
      <vt:variant>
        <vt:i4>1</vt:i4>
      </vt:variant>
      <vt:variant>
        <vt:lpstr>Titoli diapositive</vt:lpstr>
      </vt:variant>
      <vt:variant>
        <vt:i4>102</vt:i4>
      </vt:variant>
    </vt:vector>
  </HeadingPairs>
  <TitlesOfParts>
    <vt:vector size="114" baseType="lpstr">
      <vt:lpstr>GungsuhChe</vt:lpstr>
      <vt:lpstr>Arial</vt:lpstr>
      <vt:lpstr>Arial Black</vt:lpstr>
      <vt:lpstr>Bookman Old Style</vt:lpstr>
      <vt:lpstr>Calibri</vt:lpstr>
      <vt:lpstr>Swis721 Blk BT</vt:lpstr>
      <vt:lpstr>Struttura predefinita</vt:lpstr>
      <vt:lpstr>1_Struttura predefinita</vt:lpstr>
      <vt:lpstr>2_Struttura predefinita</vt:lpstr>
      <vt:lpstr>8_Struttura predefinita</vt:lpstr>
      <vt:lpstr>20_Struttura predefinita</vt:lpstr>
      <vt:lpstr>Fotografia di Photo Editor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Palestina : terra santa per tre grandi religioni monoteistiche</vt:lpstr>
      <vt:lpstr>Theodor Herzl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1937 piano Peel</vt:lpstr>
      <vt:lpstr>Presentazione standard di PowerPoint</vt:lpstr>
      <vt:lpstr>Presentazione standard di PowerPoint</vt:lpstr>
      <vt:lpstr>Terrorismo sionista</vt:lpstr>
      <vt:lpstr>Presentazione standard di PowerPoint</vt:lpstr>
      <vt:lpstr>Palestina   demografia  dal 1918 al 1948</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farsa dei colloqui di pace serve a Israele per   guadagnare tempo e consolidare l’occupazione  </vt:lpstr>
      <vt:lpstr>I palestinesi devono andarsene</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Enrico</dc:creator>
  <cp:lastModifiedBy>Enrico Geiler</cp:lastModifiedBy>
  <cp:revision>678</cp:revision>
  <dcterms:created xsi:type="dcterms:W3CDTF">2013-09-06T13:12:37Z</dcterms:created>
  <dcterms:modified xsi:type="dcterms:W3CDTF">2024-09-07T17:36:39Z</dcterms:modified>
</cp:coreProperties>
</file>